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mp4"/>
  <Default Extension="tiff" ContentType="image/tiff"/>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4" r:id="rId19"/>
    <p:sldId id="273" r:id="rId20"/>
    <p:sldId id="277" r:id="rId21"/>
    <p:sldId id="278" r:id="rId22"/>
    <p:sldId id="281" r:id="rId23"/>
    <p:sldId id="283" r:id="rId24"/>
    <p:sldId id="282" r:id="rId25"/>
    <p:sldId id="276" r:id="rId26"/>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lvl1pPr>
    <a:lvl2pPr marL="0" marR="0" indent="22860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lvl2pPr>
    <a:lvl3pPr marL="0" marR="0" indent="45720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lvl3pPr>
    <a:lvl4pPr marL="0" marR="0" indent="68580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lvl4pPr>
    <a:lvl5pPr marL="0" marR="0" indent="91440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lvl5pPr>
    <a:lvl6pPr marL="0" marR="0" indent="114300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lvl6pPr>
    <a:lvl7pPr marL="0" marR="0" indent="137160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lvl7pPr>
    <a:lvl8pPr marL="0" marR="0" indent="160020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lvl8pPr>
    <a:lvl9pPr marL="0" marR="0" indent="182880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Iowan Old Style Roman"/>
          <a:ea typeface="Iowan Old Style Roman"/>
          <a:cs typeface="Iowan Old Style Roman"/>
        </a:font>
        <a:srgbClr val="5C5C5C"/>
      </a:tcTxStyle>
      <a:tcStyle>
        <a:tcBdr>
          <a:left>
            <a:ln w="12700" cap="flat">
              <a:noFill/>
              <a:miter lim="400000"/>
            </a:ln>
          </a:left>
          <a:right>
            <a:ln w="12700" cap="flat">
              <a:noFill/>
              <a:miter lim="400000"/>
            </a:ln>
          </a:right>
          <a:top>
            <a:ln w="12700" cap="flat">
              <a:solidFill>
                <a:srgbClr val="5C5C5C"/>
              </a:solidFill>
              <a:prstDash val="solid"/>
              <a:miter lim="400000"/>
            </a:ln>
          </a:top>
          <a:bottom>
            <a:ln w="12700" cap="flat">
              <a:solidFill>
                <a:srgbClr val="5C5C5C"/>
              </a:solidFill>
              <a:prstDash val="solid"/>
              <a:miter lim="400000"/>
            </a:ln>
          </a:bottom>
          <a:insideH>
            <a:ln w="12700" cap="flat">
              <a:solidFill>
                <a:srgbClr val="5C5C5C"/>
              </a:solidFill>
              <a:prstDash val="solid"/>
              <a:miter lim="400000"/>
            </a:ln>
          </a:insideH>
          <a:insideV>
            <a:ln w="12700" cap="flat">
              <a:noFill/>
              <a:miter lim="400000"/>
            </a:ln>
          </a:insideV>
        </a:tcBdr>
        <a:fill>
          <a:noFill/>
        </a:fill>
      </a:tcStyle>
    </a:wholeTbl>
    <a:band2H>
      <a:tcTxStyle/>
      <a:tcStyle>
        <a:tcBdr/>
        <a:fill>
          <a:solidFill>
            <a:srgbClr val="CBCBCB">
              <a:alpha val="25000"/>
            </a:srgbClr>
          </a:solidFill>
        </a:fill>
      </a:tcStyle>
    </a:band2H>
    <a:firstCol>
      <a:tcTxStyle b="off" i="off">
        <a:font>
          <a:latin typeface="DIN Alternate"/>
          <a:ea typeface="DIN Alternate"/>
          <a:cs typeface="DIN Alternate"/>
        </a:font>
        <a:srgbClr val="5C5C5C"/>
      </a:tcTxStyle>
      <a:tcStyle>
        <a:tcBdr>
          <a:left>
            <a:ln w="12700" cap="flat">
              <a:noFill/>
              <a:miter lim="400000"/>
            </a:ln>
          </a:left>
          <a:right>
            <a:ln w="12700" cap="flat">
              <a:noFill/>
              <a:miter lim="400000"/>
            </a:ln>
          </a:right>
          <a:top>
            <a:ln w="12700" cap="flat">
              <a:solidFill>
                <a:srgbClr val="5C5C5C"/>
              </a:solidFill>
              <a:prstDash val="solid"/>
              <a:miter lim="400000"/>
            </a:ln>
          </a:top>
          <a:bottom>
            <a:ln w="12700" cap="flat">
              <a:solidFill>
                <a:srgbClr val="5C5C5C"/>
              </a:solidFill>
              <a:prstDash val="solid"/>
              <a:miter lim="400000"/>
            </a:ln>
          </a:bottom>
          <a:insideH>
            <a:ln w="12700" cap="flat">
              <a:solidFill>
                <a:srgbClr val="5C5C5C"/>
              </a:solidFill>
              <a:prstDash val="solid"/>
              <a:miter lim="400000"/>
            </a:ln>
          </a:insideH>
          <a:insideV>
            <a:ln w="12700" cap="flat">
              <a:noFill/>
              <a:miter lim="400000"/>
            </a:ln>
          </a:insideV>
        </a:tcBdr>
        <a:fill>
          <a:solidFill>
            <a:srgbClr val="CBCBCB">
              <a:alpha val="36000"/>
            </a:srgbClr>
          </a:solidFill>
        </a:fill>
      </a:tcStyle>
    </a:firstCol>
    <a:lastRow>
      <a:tcTxStyle b="off" i="off">
        <a:font>
          <a:latin typeface="DIN Alternate"/>
          <a:ea typeface="DIN Alternate"/>
          <a:cs typeface="DIN Alternate"/>
        </a:font>
        <a:srgbClr val="5C5C5C"/>
      </a:tcTxStyle>
      <a:tcStyle>
        <a:tcBdr>
          <a:left>
            <a:ln w="12700" cap="flat">
              <a:noFill/>
              <a:miter lim="400000"/>
            </a:ln>
          </a:left>
          <a:right>
            <a:ln w="12700" cap="flat">
              <a:noFill/>
              <a:miter lim="400000"/>
            </a:ln>
          </a:right>
          <a:top>
            <a:ln w="12700" cap="flat">
              <a:solidFill>
                <a:srgbClr val="5C5C5C"/>
              </a:solidFill>
              <a:prstDash val="solid"/>
              <a:miter lim="400000"/>
            </a:ln>
          </a:top>
          <a:bottom>
            <a:ln w="12700" cap="flat">
              <a:noFill/>
              <a:miter lim="400000"/>
            </a:ln>
          </a:bottom>
          <a:insideH>
            <a:ln w="12700" cap="flat">
              <a:solidFill>
                <a:srgbClr val="5C5C5C"/>
              </a:solidFill>
              <a:prstDash val="solid"/>
              <a:miter lim="400000"/>
            </a:ln>
          </a:insideH>
          <a:insideV>
            <a:ln w="12700" cap="flat">
              <a:noFill/>
              <a:miter lim="400000"/>
            </a:ln>
          </a:insideV>
        </a:tcBdr>
        <a:fill>
          <a:noFill/>
        </a:fill>
      </a:tcStyle>
    </a:lastRow>
    <a:fir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12700" cap="flat">
              <a:solidFill>
                <a:srgbClr val="EBEBEB"/>
              </a:solidFill>
              <a:prstDash val="solid"/>
              <a:miter lim="400000"/>
            </a:ln>
          </a:insideH>
          <a:insideV>
            <a:ln w="12700" cap="flat">
              <a:noFill/>
              <a:miter lim="400000"/>
            </a:ln>
          </a:insideV>
        </a:tcBdr>
        <a:fill>
          <a:solidFill>
            <a:schemeClr val="accent1">
              <a:hueOff val="-522454"/>
              <a:satOff val="1153"/>
              <a:lumOff val="13444"/>
            </a:schemeClr>
          </a:solidFill>
        </a:fill>
      </a:tcStyle>
    </a:firstRow>
  </a:tblStyle>
  <a:tblStyle styleId="{C7B018BB-80A7-4F77-B60F-C8B233D01FF8}" styleName="">
    <a:tblBg/>
    <a:wholeTbl>
      <a:tcTxStyle b="off" i="off">
        <a:font>
          <a:latin typeface="Iowan Old Style Roman"/>
          <a:ea typeface="Iowan Old Style Roman"/>
          <a:cs typeface="Iowan Old Style Roman"/>
        </a:font>
        <a:schemeClr val="accent2">
          <a:satOff val="-3676"/>
          <a:lumOff val="-12171"/>
        </a:schemeClr>
      </a:tcTxStyle>
      <a:tcStyle>
        <a:tcBdr>
          <a:left>
            <a:ln w="12700" cap="flat">
              <a:solidFill>
                <a:srgbClr val="808251"/>
              </a:solidFill>
              <a:prstDash val="solid"/>
              <a:miter lim="400000"/>
            </a:ln>
          </a:left>
          <a:right>
            <a:ln w="12700" cap="flat">
              <a:solidFill>
                <a:srgbClr val="808251"/>
              </a:solidFill>
              <a:prstDash val="solid"/>
              <a:miter lim="400000"/>
            </a:ln>
          </a:right>
          <a:top>
            <a:ln w="12700" cap="flat">
              <a:solidFill>
                <a:srgbClr val="808251"/>
              </a:solidFill>
              <a:prstDash val="solid"/>
              <a:miter lim="400000"/>
            </a:ln>
          </a:top>
          <a:bottom>
            <a:ln w="12700" cap="flat">
              <a:solidFill>
                <a:srgbClr val="808251"/>
              </a:solidFill>
              <a:prstDash val="solid"/>
              <a:miter lim="400000"/>
            </a:ln>
          </a:bottom>
          <a:insideH>
            <a:ln w="12700" cap="flat">
              <a:solidFill>
                <a:srgbClr val="808251"/>
              </a:solidFill>
              <a:prstDash val="solid"/>
              <a:miter lim="400000"/>
            </a:ln>
          </a:insideH>
          <a:insideV>
            <a:ln w="12700" cap="flat">
              <a:solidFill>
                <a:srgbClr val="808251"/>
              </a:solidFill>
              <a:prstDash val="solid"/>
              <a:miter lim="400000"/>
            </a:ln>
          </a:insideV>
        </a:tcBdr>
        <a:fill>
          <a:noFill/>
        </a:fill>
      </a:tcStyle>
    </a:wholeTbl>
    <a:band2H>
      <a:tcTxStyle/>
      <a:tcStyle>
        <a:tcBdr/>
        <a:fill>
          <a:solidFill>
            <a:srgbClr val="A8A861">
              <a:alpha val="27000"/>
            </a:srgbClr>
          </a:solidFill>
        </a:fill>
      </a:tcStyle>
    </a:band2H>
    <a:firstCol>
      <a:tcTxStyle b="off" i="off">
        <a:font>
          <a:latin typeface="DIN Alternate"/>
          <a:ea typeface="DIN Alternate"/>
          <a:cs typeface="DIN Alternate"/>
        </a:font>
        <a:srgbClr val="FFFFFF"/>
      </a:tcTxStyle>
      <a:tcStyle>
        <a:tcBdr>
          <a:left>
            <a:ln w="12700" cap="flat">
              <a:solidFill>
                <a:srgbClr val="808251"/>
              </a:solidFill>
              <a:prstDash val="solid"/>
              <a:miter lim="400000"/>
            </a:ln>
          </a:left>
          <a:right>
            <a:ln w="12700" cap="flat">
              <a:solidFill>
                <a:srgbClr val="808251"/>
              </a:solidFill>
              <a:prstDash val="solid"/>
              <a:miter lim="400000"/>
            </a:ln>
          </a:right>
          <a:top>
            <a:ln w="12700" cap="flat">
              <a:solidFill>
                <a:srgbClr val="808251"/>
              </a:solidFill>
              <a:prstDash val="solid"/>
              <a:miter lim="400000"/>
            </a:ln>
          </a:top>
          <a:bottom>
            <a:ln w="12700" cap="flat">
              <a:solidFill>
                <a:srgbClr val="808251"/>
              </a:solidFill>
              <a:prstDash val="solid"/>
              <a:miter lim="400000"/>
            </a:ln>
          </a:bottom>
          <a:insideH>
            <a:ln w="12700" cap="flat">
              <a:solidFill>
                <a:srgbClr val="808251"/>
              </a:solidFill>
              <a:prstDash val="solid"/>
              <a:miter lim="400000"/>
            </a:ln>
          </a:insideH>
          <a:insideV>
            <a:ln w="12700" cap="flat">
              <a:solidFill>
                <a:srgbClr val="808251"/>
              </a:solidFill>
              <a:prstDash val="solid"/>
              <a:miter lim="400000"/>
            </a:ln>
          </a:insideV>
        </a:tcBdr>
        <a:fill>
          <a:solidFill>
            <a:srgbClr val="8F9541">
              <a:alpha val="75000"/>
            </a:srgbClr>
          </a:solidFill>
        </a:fill>
      </a:tcStyle>
    </a:firstCol>
    <a:lastRow>
      <a:tcTxStyle b="off" i="off">
        <a:font>
          <a:latin typeface="DIN Alternate"/>
          <a:ea typeface="DIN Alternate"/>
          <a:cs typeface="DIN Alternate"/>
        </a:font>
        <a:schemeClr val="accent2">
          <a:satOff val="-3676"/>
          <a:lumOff val="-12171"/>
        </a:schemeClr>
      </a:tcTxStyle>
      <a:tcStyle>
        <a:tcBdr>
          <a:left>
            <a:ln w="12700" cap="flat">
              <a:solidFill>
                <a:srgbClr val="808251"/>
              </a:solidFill>
              <a:prstDash val="solid"/>
              <a:miter lim="400000"/>
            </a:ln>
          </a:left>
          <a:right>
            <a:ln w="12700" cap="flat">
              <a:solidFill>
                <a:srgbClr val="808251"/>
              </a:solidFill>
              <a:prstDash val="solid"/>
              <a:miter lim="400000"/>
            </a:ln>
          </a:right>
          <a:top>
            <a:ln w="50800" cap="flat">
              <a:solidFill>
                <a:srgbClr val="808251"/>
              </a:solidFill>
              <a:prstDash val="solid"/>
              <a:miter lim="400000"/>
            </a:ln>
          </a:top>
          <a:bottom>
            <a:ln w="12700" cap="flat">
              <a:solidFill>
                <a:srgbClr val="808251"/>
              </a:solidFill>
              <a:prstDash val="solid"/>
              <a:miter lim="400000"/>
            </a:ln>
          </a:bottom>
          <a:insideH>
            <a:ln w="12700" cap="flat">
              <a:solidFill>
                <a:srgbClr val="808251"/>
              </a:solidFill>
              <a:prstDash val="solid"/>
              <a:miter lim="400000"/>
            </a:ln>
          </a:insideH>
          <a:insideV>
            <a:ln w="12700" cap="flat">
              <a:solidFill>
                <a:srgbClr val="808251"/>
              </a:solidFill>
              <a:prstDash val="solid"/>
              <a:miter lim="400000"/>
            </a:ln>
          </a:insideV>
        </a:tcBdr>
        <a:fill>
          <a:noFill/>
        </a:fill>
      </a:tcStyle>
    </a:lastRow>
    <a:firstRow>
      <a:tcTxStyle b="off" i="off">
        <a:font>
          <a:latin typeface="DIN Alternate"/>
          <a:ea typeface="DIN Alternate"/>
          <a:cs typeface="DIN Alternate"/>
        </a:font>
        <a:srgbClr val="FFFFFF"/>
      </a:tcTxStyle>
      <a:tcStyle>
        <a:tcBdr>
          <a:left>
            <a:ln w="12700" cap="flat">
              <a:solidFill>
                <a:srgbClr val="808251"/>
              </a:solidFill>
              <a:prstDash val="solid"/>
              <a:miter lim="400000"/>
            </a:ln>
          </a:left>
          <a:right>
            <a:ln w="12700" cap="flat">
              <a:solidFill>
                <a:srgbClr val="808251"/>
              </a:solidFill>
              <a:prstDash val="solid"/>
              <a:miter lim="400000"/>
            </a:ln>
          </a:right>
          <a:top>
            <a:ln w="12700" cap="flat">
              <a:solidFill>
                <a:srgbClr val="808251"/>
              </a:solidFill>
              <a:prstDash val="solid"/>
              <a:miter lim="400000"/>
            </a:ln>
          </a:top>
          <a:bottom>
            <a:ln w="12700" cap="flat">
              <a:solidFill>
                <a:srgbClr val="808251"/>
              </a:solidFill>
              <a:prstDash val="solid"/>
              <a:miter lim="400000"/>
            </a:ln>
          </a:bottom>
          <a:insideH>
            <a:ln w="12700" cap="flat">
              <a:solidFill>
                <a:srgbClr val="808251"/>
              </a:solidFill>
              <a:prstDash val="solid"/>
              <a:miter lim="400000"/>
            </a:ln>
          </a:insideH>
          <a:insideV>
            <a:ln w="12700" cap="flat">
              <a:solidFill>
                <a:srgbClr val="808251"/>
              </a:solidFill>
              <a:prstDash val="solid"/>
              <a:miter lim="400000"/>
            </a:ln>
          </a:insideV>
        </a:tcBdr>
        <a:fill>
          <a:solidFill>
            <a:srgbClr val="8F9541">
              <a:alpha val="75000"/>
            </a:srgbClr>
          </a:solidFill>
        </a:fill>
      </a:tcStyle>
    </a:firstRow>
  </a:tblStyle>
  <a:tblStyle styleId="{EEE7283C-3CF3-47DC-8721-378D4A62B228}" styleName="">
    <a:tblBg/>
    <a:wholeTbl>
      <a:tcTxStyle b="off" i="off">
        <a:font>
          <a:latin typeface="Iowan Old Style Roman"/>
          <a:ea typeface="Iowan Old Style Roman"/>
          <a:cs typeface="Iowan Old Style Roman"/>
        </a:font>
        <a:srgbClr val="FFFFFF"/>
      </a:tcTxStyle>
      <a:tcStyle>
        <a:tcBdr>
          <a:left>
            <a:ln w="12700" cap="flat">
              <a:noFill/>
              <a:miter lim="400000"/>
            </a:ln>
          </a:left>
          <a:right>
            <a:ln w="12700" cap="flat">
              <a:noFill/>
              <a:miter lim="400000"/>
            </a:ln>
          </a:right>
          <a:top>
            <a:ln w="12700" cap="flat">
              <a:solidFill>
                <a:srgbClr val="FFFDEF"/>
              </a:solidFill>
              <a:prstDash val="solid"/>
              <a:miter lim="400000"/>
            </a:ln>
          </a:top>
          <a:bottom>
            <a:ln w="12700" cap="flat">
              <a:solidFill>
                <a:srgbClr val="FFFDEF"/>
              </a:solidFill>
              <a:prstDash val="solid"/>
              <a:miter lim="400000"/>
            </a:ln>
          </a:bottom>
          <a:insideH>
            <a:ln w="12700" cap="flat">
              <a:solidFill>
                <a:srgbClr val="FFFDEF"/>
              </a:solidFill>
              <a:prstDash val="solid"/>
              <a:miter lim="400000"/>
            </a:ln>
          </a:insideH>
          <a:insideV>
            <a:ln w="12700" cap="flat">
              <a:noFill/>
              <a:miter lim="400000"/>
            </a:ln>
          </a:insideV>
        </a:tcBdr>
        <a:fill>
          <a:noFill/>
        </a:fill>
      </a:tcStyle>
    </a:wholeTbl>
    <a:band2H>
      <a:tcTxStyle/>
      <a:tcStyle>
        <a:tcBdr/>
        <a:fill>
          <a:solidFill>
            <a:srgbClr val="A8A861">
              <a:alpha val="27000"/>
            </a:srgbClr>
          </a:solidFill>
        </a:fill>
      </a:tcStyle>
    </a:band2H>
    <a:firstCol>
      <a:tcTxStyle b="off" i="off">
        <a:font>
          <a:latin typeface="DIN Alternate"/>
          <a:ea typeface="DIN Alternate"/>
          <a:cs typeface="DIN Alternate"/>
        </a:font>
        <a:srgbClr val="FFFFFF"/>
      </a:tcTxStyle>
      <a:tcStyle>
        <a:tcBdr>
          <a:left>
            <a:ln w="12700" cap="flat">
              <a:solidFill>
                <a:srgbClr val="FFFDEF"/>
              </a:solidFill>
              <a:prstDash val="solid"/>
              <a:miter lim="400000"/>
            </a:ln>
          </a:left>
          <a:right>
            <a:ln w="12700" cap="flat">
              <a:solidFill>
                <a:srgbClr val="FFFDEF"/>
              </a:solidFill>
              <a:prstDash val="solid"/>
              <a:miter lim="400000"/>
            </a:ln>
          </a:right>
          <a:top>
            <a:ln w="12700" cap="flat">
              <a:solidFill>
                <a:srgbClr val="FFFDEF"/>
              </a:solidFill>
              <a:prstDash val="solid"/>
              <a:miter lim="400000"/>
            </a:ln>
          </a:top>
          <a:bottom>
            <a:ln w="12700" cap="flat">
              <a:solidFill>
                <a:srgbClr val="FFFDEF"/>
              </a:solidFill>
              <a:prstDash val="solid"/>
              <a:miter lim="400000"/>
            </a:ln>
          </a:bottom>
          <a:insideH>
            <a:ln w="12700" cap="flat">
              <a:solidFill>
                <a:srgbClr val="FFFDEF"/>
              </a:solidFill>
              <a:prstDash val="solid"/>
              <a:miter lim="400000"/>
            </a:ln>
          </a:insideH>
          <a:insideV>
            <a:ln w="12700" cap="flat">
              <a:noFill/>
              <a:miter lim="400000"/>
            </a:ln>
          </a:insideV>
        </a:tcBdr>
        <a:fill>
          <a:noFill/>
        </a:fill>
      </a:tcStyle>
    </a:firstCol>
    <a:la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solidFill>
                <a:srgbClr val="FFFDEF"/>
              </a:solidFill>
              <a:prstDash val="solid"/>
              <a:miter lim="400000"/>
            </a:ln>
          </a:top>
          <a:bottom>
            <a:ln w="12700" cap="flat">
              <a:solidFill>
                <a:srgbClr val="FFFDEF"/>
              </a:solidFill>
              <a:prstDash val="solid"/>
              <a:miter lim="400000"/>
            </a:ln>
          </a:bottom>
          <a:insideH>
            <a:ln w="12700" cap="flat">
              <a:solidFill>
                <a:srgbClr val="FFFDEF"/>
              </a:solidFill>
              <a:prstDash val="solid"/>
              <a:miter lim="400000"/>
            </a:ln>
          </a:insideH>
          <a:insideV>
            <a:ln w="12700" cap="flat">
              <a:noFill/>
              <a:miter lim="400000"/>
            </a:ln>
          </a:insideV>
        </a:tcBdr>
        <a:fill>
          <a:noFill/>
        </a:fill>
      </a:tcStyle>
    </a:lastRow>
    <a:fir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solidFill>
                <a:srgbClr val="FFFDEF"/>
              </a:solidFill>
              <a:prstDash val="solid"/>
              <a:miter lim="400000"/>
            </a:ln>
          </a:top>
          <a:bottom>
            <a:ln w="12700" cap="flat">
              <a:solidFill>
                <a:srgbClr val="FFFDEF"/>
              </a:solidFill>
              <a:prstDash val="solid"/>
              <a:miter lim="400000"/>
            </a:ln>
          </a:bottom>
          <a:insideH>
            <a:ln w="12700" cap="flat">
              <a:solidFill>
                <a:srgbClr val="FFFDEF"/>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
          <a:latin typeface="Iowan Old Style Roman"/>
          <a:ea typeface="Iowan Old Style Roman"/>
          <a:cs typeface="Iowan Old Style Roman"/>
        </a:font>
        <a:srgbClr val="5C5C5C"/>
      </a:tcTxStyle>
      <a:tcStyle>
        <a:tcBdr>
          <a:left>
            <a:ln w="12700" cap="flat">
              <a:noFill/>
              <a:miter lim="400000"/>
            </a:ln>
          </a:left>
          <a:right>
            <a:ln w="12700" cap="flat">
              <a:noFill/>
              <a:miter lim="400000"/>
            </a:ln>
          </a:right>
          <a:top>
            <a:ln w="25400" cap="flat">
              <a:solidFill>
                <a:schemeClr val="accent3">
                  <a:hueOff val="-256224"/>
                  <a:satOff val="-13732"/>
                  <a:lumOff val="-19712"/>
                  <a:alpha val="61000"/>
                </a:schemeClr>
              </a:solidFill>
              <a:prstDash val="solid"/>
              <a:miter lim="400000"/>
            </a:ln>
          </a:top>
          <a:bottom>
            <a:ln w="25400" cap="flat">
              <a:solidFill>
                <a:schemeClr val="accent3">
                  <a:hueOff val="-256224"/>
                  <a:satOff val="-13732"/>
                  <a:lumOff val="-19712"/>
                  <a:alpha val="61000"/>
                </a:schemeClr>
              </a:solidFill>
              <a:prstDash val="solid"/>
              <a:miter lim="400000"/>
            </a:ln>
          </a:bottom>
          <a:insideH>
            <a:ln w="25400" cap="flat">
              <a:solidFill>
                <a:schemeClr val="accent3">
                  <a:hueOff val="-256224"/>
                  <a:satOff val="-13732"/>
                  <a:lumOff val="-19712"/>
                  <a:alpha val="61000"/>
                </a:schemeClr>
              </a:solidFill>
              <a:prstDash val="solid"/>
              <a:miter lim="400000"/>
            </a:ln>
          </a:insideH>
          <a:insideV>
            <a:ln w="12700" cap="flat">
              <a:noFill/>
              <a:miter lim="400000"/>
            </a:ln>
          </a:insideV>
        </a:tcBdr>
        <a:fill>
          <a:noFill/>
        </a:fill>
      </a:tcStyle>
    </a:wholeTbl>
    <a:band2H>
      <a:tcTxStyle/>
      <a:tcStyle>
        <a:tcBdr/>
        <a:fill>
          <a:solidFill>
            <a:srgbClr val="CBCBCB">
              <a:alpha val="36000"/>
            </a:srgbClr>
          </a:solidFill>
        </a:fill>
      </a:tcStyle>
    </a:band2H>
    <a:firstCol>
      <a:tcTxStyle b="off" i="off">
        <a:font>
          <a:latin typeface="DIN Alternate"/>
          <a:ea typeface="DIN Alternate"/>
          <a:cs typeface="DIN Alternate"/>
        </a:font>
        <a:srgbClr val="5C5C5C"/>
      </a:tcTxStyle>
      <a:tcStyle>
        <a:tcBdr>
          <a:left>
            <a:ln w="12700" cap="flat">
              <a:noFill/>
              <a:miter lim="400000"/>
            </a:ln>
          </a:left>
          <a:right>
            <a:ln w="25400" cap="flat">
              <a:solidFill>
                <a:schemeClr val="accent3">
                  <a:hueOff val="-256224"/>
                  <a:satOff val="-13732"/>
                  <a:lumOff val="-19712"/>
                  <a:alpha val="61000"/>
                </a:schemeClr>
              </a:solidFill>
              <a:prstDash val="solid"/>
              <a:miter lim="400000"/>
            </a:ln>
          </a:right>
          <a:top>
            <a:ln w="25400" cap="flat">
              <a:solidFill>
                <a:schemeClr val="accent3">
                  <a:hueOff val="-256224"/>
                  <a:satOff val="-13732"/>
                  <a:lumOff val="-19712"/>
                  <a:alpha val="61000"/>
                </a:schemeClr>
              </a:solidFill>
              <a:prstDash val="solid"/>
              <a:miter lim="400000"/>
            </a:ln>
          </a:top>
          <a:bottom>
            <a:ln w="25400" cap="flat">
              <a:solidFill>
                <a:schemeClr val="accent3">
                  <a:hueOff val="-256224"/>
                  <a:satOff val="-13732"/>
                  <a:lumOff val="-19712"/>
                  <a:alpha val="61000"/>
                </a:schemeClr>
              </a:solidFill>
              <a:prstDash val="solid"/>
              <a:miter lim="400000"/>
            </a:ln>
          </a:bottom>
          <a:insideH>
            <a:ln w="25400" cap="flat">
              <a:solidFill>
                <a:schemeClr val="accent3">
                  <a:hueOff val="-256224"/>
                  <a:satOff val="-13732"/>
                  <a:lumOff val="-19712"/>
                  <a:alpha val="61000"/>
                </a:schemeClr>
              </a:solidFill>
              <a:prstDash val="solid"/>
              <a:miter lim="400000"/>
            </a:ln>
          </a:insideH>
          <a:insideV>
            <a:ln w="12700" cap="flat">
              <a:noFill/>
              <a:miter lim="400000"/>
            </a:ln>
          </a:insideV>
        </a:tcBdr>
        <a:fill>
          <a:noFill/>
        </a:fill>
      </a:tcStyle>
    </a:firstCol>
    <a:la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25400" cap="flat">
              <a:solidFill>
                <a:schemeClr val="accent3">
                  <a:hueOff val="-256224"/>
                  <a:satOff val="-13732"/>
                  <a:lumOff val="-19712"/>
                  <a:alpha val="61000"/>
                </a:schemeClr>
              </a:solidFill>
              <a:prstDash val="solid"/>
              <a:miter lim="400000"/>
            </a:ln>
          </a:top>
          <a:bottom>
            <a:ln w="12700" cap="flat">
              <a:noFill/>
              <a:miter lim="400000"/>
            </a:ln>
          </a:bottom>
          <a:insideH>
            <a:ln w="25400" cap="flat">
              <a:solidFill>
                <a:schemeClr val="accent3">
                  <a:hueOff val="-256224"/>
                  <a:satOff val="-13732"/>
                  <a:lumOff val="-19712"/>
                  <a:alpha val="61000"/>
                </a:schemeClr>
              </a:solidFill>
              <a:prstDash val="solid"/>
              <a:miter lim="400000"/>
            </a:ln>
          </a:insideH>
          <a:insideV>
            <a:ln w="12700" cap="flat">
              <a:noFill/>
              <a:miter lim="400000"/>
            </a:ln>
          </a:insideV>
        </a:tcBdr>
        <a:fill>
          <a:noFill/>
        </a:fill>
      </a:tcStyle>
    </a:lastRow>
    <a:fir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noFill/>
              <a:miter lim="400000"/>
            </a:ln>
          </a:top>
          <a:bottom>
            <a:ln w="25400" cap="flat">
              <a:solidFill>
                <a:schemeClr val="accent3">
                  <a:hueOff val="-256224"/>
                  <a:satOff val="-13732"/>
                  <a:lumOff val="-19712"/>
                  <a:alpha val="61000"/>
                </a:schemeClr>
              </a:solidFill>
              <a:prstDash val="solid"/>
              <a:miter lim="400000"/>
            </a:ln>
          </a:bottom>
          <a:insideH>
            <a:ln w="25400" cap="flat">
              <a:solidFill>
                <a:schemeClr val="accent3">
                  <a:hueOff val="-256224"/>
                  <a:satOff val="-13732"/>
                  <a:lumOff val="-19712"/>
                  <a:alpha val="61000"/>
                </a:schemeClr>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
          <a:latin typeface="Iowan Old Style Roman"/>
          <a:ea typeface="Iowan Old Style Roman"/>
          <a:cs typeface="Iowan Old Style Roman"/>
        </a:font>
        <a:srgbClr val="5C5C5C"/>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CBCBCB">
              <a:alpha val="25000"/>
            </a:srgbClr>
          </a:solidFill>
        </a:fill>
      </a:tcStyle>
    </a:wholeTbl>
    <a:band2H>
      <a:tcTxStyle/>
      <a:tcStyle>
        <a:tcBdr/>
        <a:fill>
          <a:solidFill>
            <a:srgbClr val="AEAEAE">
              <a:alpha val="25000"/>
            </a:srgbClr>
          </a:solidFill>
        </a:fill>
      </a:tcStyle>
    </a:band2H>
    <a:firstCol>
      <a:tcTxStyle b="off" i="off">
        <a:font>
          <a:latin typeface="DIN Alternate"/>
          <a:ea typeface="DIN Alternate"/>
          <a:cs typeface="DIN Alternate"/>
        </a:font>
        <a:srgbClr val="5C5C5C"/>
      </a:tcTxStyle>
      <a:tcStyle>
        <a:tcBdr>
          <a:left>
            <a:ln w="12700" cap="flat">
              <a:noFill/>
              <a:miter lim="400000"/>
            </a:ln>
          </a:left>
          <a:right>
            <a:ln w="12700" cap="flat">
              <a:solidFill>
                <a:srgbClr val="797B80"/>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CBCBCB">
              <a:alpha val="25000"/>
            </a:srgbClr>
          </a:solidFill>
        </a:fill>
      </a:tcStyle>
    </a:firstCol>
    <a:la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51504B">
              <a:alpha val="80000"/>
            </a:srgbClr>
          </a:solidFill>
        </a:fill>
      </a:tcStyle>
    </a:lastRow>
    <a:fir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51504B">
              <a:alpha val="80000"/>
            </a:srgbClr>
          </a:solidFill>
        </a:fill>
      </a:tcStyle>
    </a:firstRow>
  </a:tblStyle>
  <a:tblStyle styleId="{2708684C-4D16-4618-839F-0558EEFCDFE6}" styleName="">
    <a:tblBg/>
    <a:wholeTbl>
      <a:tcTxStyle b="off" i="off">
        <a:font>
          <a:latin typeface="Iowan Old Style Roman"/>
          <a:ea typeface="Iowan Old Style Roman"/>
          <a:cs typeface="Iowan Old Style Roman"/>
        </a:font>
        <a:srgbClr val="5C5C5C"/>
      </a:tcTxStyle>
      <a:tcStyle>
        <a:tcBdr>
          <a:left>
            <a:ln w="12700" cap="flat">
              <a:noFill/>
              <a:miter lim="400000"/>
            </a:ln>
          </a:left>
          <a:right>
            <a:ln w="12700" cap="flat">
              <a:noFill/>
              <a:miter lim="400000"/>
            </a:ln>
          </a:right>
          <a:top>
            <a:ln w="12700" cap="flat">
              <a:solidFill>
                <a:srgbClr val="5C5C5C"/>
              </a:solidFill>
              <a:custDash>
                <a:ds d="200000" sp="200000"/>
              </a:custDash>
              <a:miter lim="400000"/>
            </a:ln>
          </a:top>
          <a:bottom>
            <a:ln w="12700" cap="flat">
              <a:solidFill>
                <a:srgbClr val="5C5C5C"/>
              </a:solidFill>
              <a:custDash>
                <a:ds d="200000" sp="200000"/>
              </a:custDash>
              <a:miter lim="400000"/>
            </a:ln>
          </a:bottom>
          <a:insideH>
            <a:ln w="12700" cap="flat">
              <a:solidFill>
                <a:srgbClr val="5C5C5C"/>
              </a:solidFill>
              <a:custDash>
                <a:ds d="200000" sp="200000"/>
              </a:custDash>
              <a:miter lim="400000"/>
            </a:ln>
          </a:insideH>
          <a:insideV>
            <a:ln w="12700" cap="flat">
              <a:noFill/>
              <a:miter lim="400000"/>
            </a:ln>
          </a:insideV>
        </a:tcBdr>
        <a:fill>
          <a:noFill/>
        </a:fill>
      </a:tcStyle>
    </a:wholeTbl>
    <a:band2H>
      <a:tcTxStyle/>
      <a:tcStyle>
        <a:tcBdr/>
        <a:fill>
          <a:solidFill>
            <a:srgbClr val="EDEEEE"/>
          </a:solidFill>
        </a:fill>
      </a:tcStyle>
    </a:band2H>
    <a:firstCol>
      <a:tcTxStyle b="off" i="off">
        <a:font>
          <a:latin typeface="DIN Alternate"/>
          <a:ea typeface="DIN Alternate"/>
          <a:cs typeface="DIN Alternate"/>
        </a:font>
        <a:srgbClr val="5C5C5C"/>
      </a:tcTxStyle>
      <a:tcStyle>
        <a:tcBdr>
          <a:left>
            <a:ln w="12700" cap="flat">
              <a:noFill/>
              <a:miter lim="400000"/>
            </a:ln>
          </a:left>
          <a:right>
            <a:ln w="12700" cap="flat">
              <a:solidFill>
                <a:srgbClr val="5C5C5C"/>
              </a:solidFill>
              <a:prstDash val="solid"/>
              <a:miter lim="400000"/>
            </a:ln>
          </a:right>
          <a:top>
            <a:ln w="12700" cap="flat">
              <a:solidFill>
                <a:srgbClr val="5C5C5C"/>
              </a:solidFill>
              <a:custDash>
                <a:ds d="200000" sp="200000"/>
              </a:custDash>
              <a:miter lim="400000"/>
            </a:ln>
          </a:top>
          <a:bottom>
            <a:ln w="12700" cap="flat">
              <a:solidFill>
                <a:srgbClr val="5C5C5C"/>
              </a:solidFill>
              <a:custDash>
                <a:ds d="200000" sp="200000"/>
              </a:custDash>
              <a:miter lim="400000"/>
            </a:ln>
          </a:bottom>
          <a:insideH>
            <a:ln w="12700" cap="flat">
              <a:solidFill>
                <a:srgbClr val="5C5C5C"/>
              </a:solidFill>
              <a:custDash>
                <a:ds d="200000" sp="200000"/>
              </a:custDash>
              <a:miter lim="400000"/>
            </a:ln>
          </a:insideH>
          <a:insideV>
            <a:ln w="12700" cap="flat">
              <a:noFill/>
              <a:miter lim="400000"/>
            </a:ln>
          </a:insideV>
        </a:tcBdr>
        <a:fill>
          <a:noFill/>
        </a:fill>
      </a:tcStyle>
    </a:firstCol>
    <a:lastRow>
      <a:tcTxStyle b="off" i="off">
        <a:font>
          <a:latin typeface="DIN Alternate"/>
          <a:ea typeface="DIN Alternate"/>
          <a:cs typeface="DIN Alternate"/>
        </a:font>
        <a:srgbClr val="5C5C5C"/>
      </a:tcTxStyle>
      <a:tcStyle>
        <a:tcBdr>
          <a:left>
            <a:ln w="12700" cap="flat">
              <a:noFill/>
              <a:miter lim="400000"/>
            </a:ln>
          </a:left>
          <a:right>
            <a:ln w="12700" cap="flat">
              <a:noFill/>
              <a:miter lim="400000"/>
            </a:ln>
          </a:right>
          <a:top>
            <a:ln w="12700" cap="flat">
              <a:solidFill>
                <a:srgbClr val="5C5C5C"/>
              </a:solidFill>
              <a:prstDash val="solid"/>
              <a:miter lim="400000"/>
            </a:ln>
          </a:top>
          <a:bottom>
            <a:ln w="12700" cap="flat">
              <a:noFill/>
              <a:miter lim="400000"/>
            </a:ln>
          </a:bottom>
          <a:insideH>
            <a:ln w="12700" cap="flat">
              <a:solidFill>
                <a:srgbClr val="5C5C5C"/>
              </a:solidFill>
              <a:custDash>
                <a:ds d="200000" sp="200000"/>
              </a:custDash>
              <a:miter lim="400000"/>
            </a:ln>
          </a:insideH>
          <a:insideV>
            <a:ln w="12700" cap="flat">
              <a:noFill/>
              <a:miter lim="400000"/>
            </a:ln>
          </a:insideV>
        </a:tcBdr>
        <a:fill>
          <a:noFill/>
        </a:fill>
      </a:tcStyle>
    </a:lastRow>
    <a:firstRow>
      <a:tcTxStyle b="off" i="off">
        <a:font>
          <a:latin typeface="DIN Alternate"/>
          <a:ea typeface="DIN Alternate"/>
          <a:cs typeface="DIN Alternate"/>
        </a:font>
        <a:srgbClr val="5C5C5C"/>
      </a:tcTxStyle>
      <a:tcStyle>
        <a:tcBdr>
          <a:left>
            <a:ln w="12700" cap="flat">
              <a:noFill/>
              <a:miter lim="400000"/>
            </a:ln>
          </a:left>
          <a:right>
            <a:ln w="12700" cap="flat">
              <a:noFill/>
              <a:miter lim="400000"/>
            </a:ln>
          </a:right>
          <a:top>
            <a:ln w="12700" cap="flat">
              <a:noFill/>
              <a:miter lim="400000"/>
            </a:ln>
          </a:top>
          <a:bottom>
            <a:ln w="12700" cap="flat">
              <a:solidFill>
                <a:srgbClr val="5C5C5C"/>
              </a:solidFill>
              <a:prstDash val="solid"/>
              <a:miter lim="400000"/>
            </a:ln>
          </a:bottom>
          <a:insideH>
            <a:ln w="12700" cap="flat">
              <a:solidFill>
                <a:srgbClr val="5C5C5C"/>
              </a:solidFill>
              <a:custDash>
                <a:ds d="200000" sp="200000"/>
              </a:custDash>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216"/>
    <p:restoredTop sz="94659"/>
  </p:normalViewPr>
  <p:slideViewPr>
    <p:cSldViewPr snapToGrid="0" snapToObjects="1">
      <p:cViewPr varScale="1">
        <p:scale>
          <a:sx n="75" d="100"/>
          <a:sy n="75" d="100"/>
        </p:scale>
        <p:origin x="176" y="2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notesMaster" Target="notesMasters/notesMaster1.xml"/><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5" name="Shape 125"/>
          <p:cNvSpPr>
            <a:spLocks noGrp="1" noRot="1" noChangeAspect="1"/>
          </p:cNvSpPr>
          <p:nvPr>
            <p:ph type="sldImg"/>
          </p:nvPr>
        </p:nvSpPr>
        <p:spPr>
          <a:xfrm>
            <a:off x="1143000" y="685800"/>
            <a:ext cx="4572000" cy="3429000"/>
          </a:xfrm>
          <a:prstGeom prst="rect">
            <a:avLst/>
          </a:prstGeom>
        </p:spPr>
        <p:txBody>
          <a:bodyPr/>
          <a:lstStyle/>
          <a:p>
            <a:endParaRPr/>
          </a:p>
        </p:txBody>
      </p:sp>
      <p:sp>
        <p:nvSpPr>
          <p:cNvPr id="126" name="Shape 126"/>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 Id="rId3" Type="http://schemas.openxmlformats.org/officeDocument/2006/relationships/hyperlink" Target="https://youtu.be/Tt3bjUDqJGM"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 Id="rId3" Type="http://schemas.openxmlformats.org/officeDocument/2006/relationships/hyperlink" Target="https://medium.com/message/keurig-didn-t-learn-a-damned-thing-about-drm-972912b13243#.rrbteyxbq"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Shape 132"/>
          <p:cNvSpPr>
            <a:spLocks noGrp="1" noRot="1" noChangeAspect="1"/>
          </p:cNvSpPr>
          <p:nvPr>
            <p:ph type="sldImg"/>
          </p:nvPr>
        </p:nvSpPr>
        <p:spPr>
          <a:prstGeom prst="rect">
            <a:avLst/>
          </a:prstGeom>
        </p:spPr>
        <p:txBody>
          <a:bodyPr/>
          <a:lstStyle/>
          <a:p>
            <a:endParaRPr/>
          </a:p>
        </p:txBody>
      </p:sp>
      <p:sp>
        <p:nvSpPr>
          <p:cNvPr id="133" name="Shape 133"/>
          <p:cNvSpPr>
            <a:spLocks noGrp="1"/>
          </p:cNvSpPr>
          <p:nvPr>
            <p:ph type="body" sz="quarter" idx="1"/>
          </p:nvPr>
        </p:nvSpPr>
        <p:spPr>
          <a:prstGeom prst="rect">
            <a:avLst/>
          </a:prstGeom>
        </p:spPr>
        <p:txBody>
          <a:bodyPr/>
          <a:lstStyle/>
          <a:p>
            <a:r>
              <a:t>my wallpaper by baboon™ cc by nc</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Shape 214"/>
          <p:cNvSpPr>
            <a:spLocks noGrp="1" noRot="1" noChangeAspect="1"/>
          </p:cNvSpPr>
          <p:nvPr>
            <p:ph type="sldImg"/>
          </p:nvPr>
        </p:nvSpPr>
        <p:spPr>
          <a:prstGeom prst="rect">
            <a:avLst/>
          </a:prstGeom>
        </p:spPr>
        <p:txBody>
          <a:bodyPr/>
          <a:lstStyle/>
          <a:p>
            <a:endParaRPr/>
          </a:p>
        </p:txBody>
      </p:sp>
      <p:sp>
        <p:nvSpPr>
          <p:cNvPr id="215" name="Shape 215"/>
          <p:cNvSpPr>
            <a:spLocks noGrp="1"/>
          </p:cNvSpPr>
          <p:nvPr>
            <p:ph type="body" sz="quarter" idx="1"/>
          </p:nvPr>
        </p:nvSpPr>
        <p:spPr>
          <a:prstGeom prst="rect">
            <a:avLst/>
          </a:prstGeom>
        </p:spPr>
        <p:txBody>
          <a:bodyPr/>
          <a:lstStyle/>
          <a:p>
            <a:r>
              <a:t>We Can’t Let John Deere Destroy the Very Idea of Ownership</a:t>
            </a:r>
          </a:p>
          <a:p>
            <a:r>
              <a:t>https://www.wired.com/2015/04/dmca-ownership-john-deere/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Shape 190"/>
          <p:cNvSpPr>
            <a:spLocks noGrp="1" noRot="1" noChangeAspect="1"/>
          </p:cNvSpPr>
          <p:nvPr>
            <p:ph type="sldImg"/>
          </p:nvPr>
        </p:nvSpPr>
        <p:spPr>
          <a:prstGeom prst="rect">
            <a:avLst/>
          </a:prstGeom>
        </p:spPr>
        <p:txBody>
          <a:bodyPr/>
          <a:lstStyle/>
          <a:p>
            <a:endParaRPr/>
          </a:p>
        </p:txBody>
      </p:sp>
      <p:sp>
        <p:nvSpPr>
          <p:cNvPr id="191" name="Shape 191"/>
          <p:cNvSpPr>
            <a:spLocks noGrp="1"/>
          </p:cNvSpPr>
          <p:nvPr>
            <p:ph type="body" sz="quarter" idx="1"/>
          </p:nvPr>
        </p:nvSpPr>
        <p:spPr>
          <a:prstGeom prst="rect">
            <a:avLst/>
          </a:prstGeom>
        </p:spPr>
        <p:txBody>
          <a:bodyPr/>
          <a:lstStyle/>
          <a:p>
            <a:r>
              <a:rPr lang="en-US" dirty="0" smtClean="0"/>
              <a:t>learning by Mathias Klang CC BY NC</a:t>
            </a:r>
            <a:endParaRPr dirty="0"/>
          </a:p>
        </p:txBody>
      </p:sp>
    </p:spTree>
    <p:extLst>
      <p:ext uri="{BB962C8B-B14F-4D97-AF65-F5344CB8AC3E}">
        <p14:creationId xmlns:p14="http://schemas.microsoft.com/office/powerpoint/2010/main" val="4135121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90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ea typeface="ＭＳ Ｐゴシック" charset="-128"/>
              </a:rPr>
              <a:t>P4307229.ORF By Sigfrid Lundberg cc by sa</a:t>
            </a:r>
          </a:p>
        </p:txBody>
      </p:sp>
      <p:sp>
        <p:nvSpPr>
          <p:cNvPr id="129027" name="Slide Number Placeholder 3"/>
          <p:cNvSpPr>
            <a:spLocks noGrp="1"/>
          </p:cNvSpPr>
          <p:nvPr>
            <p:ph type="sldNum" sz="quarter" idx="5"/>
          </p:nvPr>
        </p:nvSpPr>
        <p:spPr bwMode="auto">
          <a:xfrm>
            <a:off x="3884613" y="8685213"/>
            <a:ext cx="2971800" cy="4587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fld id="{640CEBD1-D060-9B4A-889B-752475511825}" type="slidenum">
              <a:rPr lang="en-US" altLang="en-US" sz="1200"/>
              <a:pPr eaLnBrk="1" hangingPunct="1"/>
              <a:t>21</a:t>
            </a:fld>
            <a:endParaRPr lang="en-US" altLang="en-US" sz="1200"/>
          </a:p>
        </p:txBody>
      </p:sp>
    </p:spTree>
    <p:extLst>
      <p:ext uri="{BB962C8B-B14F-4D97-AF65-F5344CB8AC3E}">
        <p14:creationId xmlns:p14="http://schemas.microsoft.com/office/powerpoint/2010/main" val="12253454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Rise</a:t>
            </a:r>
            <a:r>
              <a:rPr lang="en-US" baseline="0" dirty="0" smtClean="0"/>
              <a:t> of the Daily Me Threatens democracy</a:t>
            </a:r>
          </a:p>
          <a:p>
            <a:r>
              <a:rPr lang="en-US" baseline="0" dirty="0" smtClean="0"/>
              <a:t>Cass </a:t>
            </a:r>
            <a:r>
              <a:rPr lang="en-US" baseline="0" dirty="0" err="1" smtClean="0"/>
              <a:t>Sunstein</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F3AAA6FD-6457-0C4E-B973-FECB99FB3733}" type="slidenum">
              <a:rPr lang="en-US" smtClean="0"/>
              <a:t>22</a:t>
            </a:fld>
            <a:endParaRPr lang="en-US"/>
          </a:p>
        </p:txBody>
      </p:sp>
    </p:spTree>
    <p:extLst>
      <p:ext uri="{BB962C8B-B14F-4D97-AF65-F5344CB8AC3E}">
        <p14:creationId xmlns:p14="http://schemas.microsoft.com/office/powerpoint/2010/main" val="1255956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Filter</a:t>
            </a:r>
            <a:r>
              <a:rPr lang="en-US" baseline="0" dirty="0" smtClean="0"/>
              <a:t> bubbles, echo chambers and online news consumptions</a:t>
            </a:r>
          </a:p>
          <a:p>
            <a:r>
              <a:rPr lang="en-US" baseline="0" dirty="0" smtClean="0"/>
              <a:t>Flaxman, </a:t>
            </a:r>
            <a:r>
              <a:rPr lang="en-US" baseline="0" dirty="0" err="1" smtClean="0"/>
              <a:t>Goel</a:t>
            </a:r>
            <a:r>
              <a:rPr lang="en-US" baseline="0" dirty="0" smtClean="0"/>
              <a:t>, &amp; Rao</a:t>
            </a:r>
            <a:endParaRPr lang="en-US" dirty="0"/>
          </a:p>
        </p:txBody>
      </p:sp>
    </p:spTree>
    <p:extLst>
      <p:ext uri="{BB962C8B-B14F-4D97-AF65-F5344CB8AC3E}">
        <p14:creationId xmlns:p14="http://schemas.microsoft.com/office/powerpoint/2010/main" val="8511764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Shape 143"/>
          <p:cNvSpPr>
            <a:spLocks noGrp="1" noRot="1" noChangeAspect="1"/>
          </p:cNvSpPr>
          <p:nvPr>
            <p:ph type="sldImg"/>
          </p:nvPr>
        </p:nvSpPr>
        <p:spPr>
          <a:prstGeom prst="rect">
            <a:avLst/>
          </a:prstGeom>
        </p:spPr>
        <p:txBody>
          <a:bodyPr/>
          <a:lstStyle/>
          <a:p>
            <a:endParaRPr/>
          </a:p>
        </p:txBody>
      </p:sp>
      <p:sp>
        <p:nvSpPr>
          <p:cNvPr id="144" name="Shape 144"/>
          <p:cNvSpPr>
            <a:spLocks noGrp="1"/>
          </p:cNvSpPr>
          <p:nvPr>
            <p:ph type="body" sz="quarter" idx="1"/>
          </p:nvPr>
        </p:nvSpPr>
        <p:spPr>
          <a:prstGeom prst="rect">
            <a:avLst/>
          </a:prstGeom>
        </p:spPr>
        <p:txBody>
          <a:bodyPr/>
          <a:lstStyle/>
          <a:p>
            <a:r>
              <a:t>Ω by RawheaD Rex CC BY NC SA</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prstGeom prst="rect">
            <a:avLst/>
          </a:prstGeom>
        </p:spPr>
        <p:txBody>
          <a:bodyPr/>
          <a:lstStyle/>
          <a:p>
            <a:endParaRPr/>
          </a:p>
        </p:txBody>
      </p:sp>
      <p:sp>
        <p:nvSpPr>
          <p:cNvPr id="149" name="Shape 149"/>
          <p:cNvSpPr>
            <a:spLocks noGrp="1"/>
          </p:cNvSpPr>
          <p:nvPr>
            <p:ph type="body" sz="quarter" idx="1"/>
          </p:nvPr>
        </p:nvSpPr>
        <p:spPr>
          <a:prstGeom prst="rect">
            <a:avLst/>
          </a:prstGeom>
        </p:spPr>
        <p:txBody>
          <a:bodyPr/>
          <a:lstStyle/>
          <a:p>
            <a:r>
              <a:t>Stand Out from The Crowd Unique Golf Tee Game September 19, 20119 by Steven Depolo CC BY</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Shape 155"/>
          <p:cNvSpPr>
            <a:spLocks noGrp="1" noRot="1" noChangeAspect="1"/>
          </p:cNvSpPr>
          <p:nvPr>
            <p:ph type="sldImg"/>
          </p:nvPr>
        </p:nvSpPr>
        <p:spPr>
          <a:prstGeom prst="rect">
            <a:avLst/>
          </a:prstGeom>
        </p:spPr>
        <p:txBody>
          <a:bodyPr/>
          <a:lstStyle/>
          <a:p>
            <a:endParaRPr/>
          </a:p>
        </p:txBody>
      </p:sp>
      <p:sp>
        <p:nvSpPr>
          <p:cNvPr id="156" name="Shape 156"/>
          <p:cNvSpPr>
            <a:spLocks noGrp="1"/>
          </p:cNvSpPr>
          <p:nvPr>
            <p:ph type="body" sz="quarter" idx="1"/>
          </p:nvPr>
        </p:nvSpPr>
        <p:spPr>
          <a:prstGeom prst="rect">
            <a:avLst/>
          </a:prstGeom>
        </p:spPr>
        <p:txBody>
          <a:bodyPr/>
          <a:lstStyle/>
          <a:p>
            <a:r>
              <a:t>Got milk? from OLD SKOOL Cora cc by nc sa</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Shape 165"/>
          <p:cNvSpPr>
            <a:spLocks noGrp="1" noRot="1" noChangeAspect="1"/>
          </p:cNvSpPr>
          <p:nvPr>
            <p:ph type="sldImg"/>
          </p:nvPr>
        </p:nvSpPr>
        <p:spPr>
          <a:prstGeom prst="rect">
            <a:avLst/>
          </a:prstGeom>
        </p:spPr>
        <p:txBody>
          <a:bodyPr/>
          <a:lstStyle/>
          <a:p>
            <a:endParaRPr/>
          </a:p>
        </p:txBody>
      </p:sp>
      <p:sp>
        <p:nvSpPr>
          <p:cNvPr id="166" name="Shape 166"/>
          <p:cNvSpPr>
            <a:spLocks noGrp="1"/>
          </p:cNvSpPr>
          <p:nvPr>
            <p:ph type="body" sz="quarter" idx="1"/>
          </p:nvPr>
        </p:nvSpPr>
        <p:spPr>
          <a:prstGeom prst="rect">
            <a:avLst/>
          </a:prstGeom>
        </p:spPr>
        <p:txBody>
          <a:bodyPr/>
          <a:lstStyle/>
          <a:p>
            <a:r>
              <a:t>Why I'm Going to Work for Zooomr from Thomas Hawk cc by nc</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Shape 175"/>
          <p:cNvSpPr>
            <a:spLocks noGrp="1" noRot="1" noChangeAspect="1"/>
          </p:cNvSpPr>
          <p:nvPr>
            <p:ph type="sldImg"/>
          </p:nvPr>
        </p:nvSpPr>
        <p:spPr>
          <a:prstGeom prst="rect">
            <a:avLst/>
          </a:prstGeom>
        </p:spPr>
        <p:txBody>
          <a:bodyPr/>
          <a:lstStyle/>
          <a:p>
            <a:endParaRPr/>
          </a:p>
        </p:txBody>
      </p:sp>
      <p:sp>
        <p:nvSpPr>
          <p:cNvPr id="176" name="Shape 176"/>
          <p:cNvSpPr>
            <a:spLocks noGrp="1"/>
          </p:cNvSpPr>
          <p:nvPr>
            <p:ph type="body" sz="quarter" idx="1"/>
          </p:nvPr>
        </p:nvSpPr>
        <p:spPr>
          <a:prstGeom prst="rect">
            <a:avLst/>
          </a:prstGeom>
        </p:spPr>
        <p:txBody>
          <a:bodyPr/>
          <a:lstStyle/>
          <a:p>
            <a:endParaRPr/>
          </a:p>
          <a:p>
            <a:r>
              <a:t>Richard Stallman on the definition of free software</a:t>
            </a:r>
          </a:p>
          <a:p>
            <a:r>
              <a:rPr u="sng">
                <a:hlinkClick r:id="rId3"/>
              </a:rPr>
              <a:t>https://youtu.be/Tt3bjUDqJGM</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Shape 190"/>
          <p:cNvSpPr>
            <a:spLocks noGrp="1" noRot="1" noChangeAspect="1"/>
          </p:cNvSpPr>
          <p:nvPr>
            <p:ph type="sldImg"/>
          </p:nvPr>
        </p:nvSpPr>
        <p:spPr>
          <a:prstGeom prst="rect">
            <a:avLst/>
          </a:prstGeom>
        </p:spPr>
        <p:txBody>
          <a:bodyPr/>
          <a:lstStyle/>
          <a:p>
            <a:endParaRPr/>
          </a:p>
        </p:txBody>
      </p:sp>
      <p:sp>
        <p:nvSpPr>
          <p:cNvPr id="191" name="Shape 191"/>
          <p:cNvSpPr>
            <a:spLocks noGrp="1"/>
          </p:cNvSpPr>
          <p:nvPr>
            <p:ph type="body" sz="quarter" idx="1"/>
          </p:nvPr>
        </p:nvSpPr>
        <p:spPr>
          <a:prstGeom prst="rect">
            <a:avLst/>
          </a:prstGeom>
        </p:spPr>
        <p:txBody>
          <a:bodyPr/>
          <a:lstStyle/>
          <a:p>
            <a:r>
              <a:t>Music from naturegeak cc by</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Shape 205"/>
          <p:cNvSpPr>
            <a:spLocks noGrp="1" noRot="1" noChangeAspect="1"/>
          </p:cNvSpPr>
          <p:nvPr>
            <p:ph type="sldImg"/>
          </p:nvPr>
        </p:nvSpPr>
        <p:spPr>
          <a:prstGeom prst="rect">
            <a:avLst/>
          </a:prstGeom>
        </p:spPr>
        <p:txBody>
          <a:bodyPr/>
          <a:lstStyle/>
          <a:p>
            <a:endParaRPr/>
          </a:p>
        </p:txBody>
      </p:sp>
      <p:sp>
        <p:nvSpPr>
          <p:cNvPr id="206" name="Shape 206"/>
          <p:cNvSpPr>
            <a:spLocks noGrp="1"/>
          </p:cNvSpPr>
          <p:nvPr>
            <p:ph type="body" sz="quarter" idx="1"/>
          </p:nvPr>
        </p:nvSpPr>
        <p:spPr>
          <a:prstGeom prst="rect">
            <a:avLst/>
          </a:prstGeom>
        </p:spPr>
        <p:txBody>
          <a:bodyPr/>
          <a:lstStyle/>
          <a:p>
            <a:r>
              <a:t>creative commons -Franz Patzig- from A. Diez Herrero cc by nc sa</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Shape 218"/>
          <p:cNvSpPr>
            <a:spLocks noGrp="1" noRot="1" noChangeAspect="1"/>
          </p:cNvSpPr>
          <p:nvPr>
            <p:ph type="sldImg"/>
          </p:nvPr>
        </p:nvSpPr>
        <p:spPr>
          <a:prstGeom prst="rect">
            <a:avLst/>
          </a:prstGeom>
        </p:spPr>
        <p:txBody>
          <a:bodyPr/>
          <a:lstStyle/>
          <a:p>
            <a:endParaRPr/>
          </a:p>
        </p:txBody>
      </p:sp>
      <p:sp>
        <p:nvSpPr>
          <p:cNvPr id="219" name="Shape 219"/>
          <p:cNvSpPr>
            <a:spLocks noGrp="1"/>
          </p:cNvSpPr>
          <p:nvPr>
            <p:ph type="body" sz="quarter" idx="1"/>
          </p:nvPr>
        </p:nvSpPr>
        <p:spPr>
          <a:prstGeom prst="rect">
            <a:avLst/>
          </a:prstGeom>
        </p:spPr>
        <p:txBody>
          <a:bodyPr/>
          <a:lstStyle/>
          <a:p>
            <a:r>
              <a:rPr dirty="0"/>
              <a:t>Keurig didn’t learn a damned thing about DRM</a:t>
            </a:r>
          </a:p>
          <a:p>
            <a:r>
              <a:rPr u="sng" dirty="0">
                <a:hlinkClick r:id="rId3"/>
              </a:rPr>
              <a:t>https://medium.com/message/keurig-didn-t-learn-a-damned-thing-about-drm-972912b13243#.rrbteyxbq</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Shape 11"/>
          <p:cNvSpPr>
            <a:spLocks noGrp="1"/>
          </p:cNvSpPr>
          <p:nvPr>
            <p:ph type="body" sz="quarter" idx="13"/>
          </p:nvPr>
        </p:nvSpPr>
        <p:spPr>
          <a:xfrm>
            <a:off x="571500" y="5588000"/>
            <a:ext cx="11875780" cy="3"/>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12" name="Shape 12"/>
          <p:cNvSpPr>
            <a:spLocks noGrp="1"/>
          </p:cNvSpPr>
          <p:nvPr>
            <p:ph type="title"/>
          </p:nvPr>
        </p:nvSpPr>
        <p:spPr>
          <a:xfrm>
            <a:off x="571500" y="571500"/>
            <a:ext cx="11861800" cy="5181600"/>
          </a:xfrm>
          <a:prstGeom prst="rect">
            <a:avLst/>
          </a:prstGeom>
        </p:spPr>
        <p:txBody>
          <a:bodyPr anchor="b"/>
          <a:lstStyle>
            <a:lvl1pPr algn="ctr">
              <a:lnSpc>
                <a:spcPct val="80000"/>
              </a:lnSpc>
              <a:spcBef>
                <a:spcPts val="0"/>
              </a:spcBef>
              <a:defRPr sz="12100">
                <a:solidFill>
                  <a:srgbClr val="5C5C5C"/>
                </a:solidFill>
              </a:defRPr>
            </a:lvl1pPr>
          </a:lstStyle>
          <a:p>
            <a:r>
              <a:t>Title Text</a:t>
            </a:r>
          </a:p>
        </p:txBody>
      </p:sp>
      <p:sp>
        <p:nvSpPr>
          <p:cNvPr id="13" name="Shape 13"/>
          <p:cNvSpPr>
            <a:spLocks noGrp="1"/>
          </p:cNvSpPr>
          <p:nvPr>
            <p:ph type="body" sz="half" idx="1"/>
          </p:nvPr>
        </p:nvSpPr>
        <p:spPr>
          <a:xfrm>
            <a:off x="571500" y="5676900"/>
            <a:ext cx="11861800" cy="3263900"/>
          </a:xfrm>
          <a:prstGeom prst="rect">
            <a:avLst/>
          </a:prstGeom>
        </p:spPr>
        <p:txBody>
          <a:bodyPr/>
          <a:lstStyle>
            <a:lvl1pPr marL="0" indent="0" algn="ctr">
              <a:lnSpc>
                <a:spcPct val="70000"/>
              </a:lnSpc>
              <a:spcBef>
                <a:spcPts val="0"/>
              </a:spcBef>
              <a:buSzTx/>
              <a:buFontTx/>
              <a:buNone/>
              <a:defRPr sz="4800">
                <a:solidFill>
                  <a:srgbClr val="747676"/>
                </a:solidFill>
                <a:latin typeface="Iowan Old Style Italic"/>
                <a:ea typeface="Iowan Old Style Italic"/>
                <a:cs typeface="Iowan Old Style Italic"/>
                <a:sym typeface="Iowan Old Style Italic"/>
              </a:defRPr>
            </a:lvl1pPr>
            <a:lvl2pPr marL="0" indent="228600" algn="ctr">
              <a:lnSpc>
                <a:spcPct val="70000"/>
              </a:lnSpc>
              <a:spcBef>
                <a:spcPts val="0"/>
              </a:spcBef>
              <a:buSzTx/>
              <a:buFontTx/>
              <a:buNone/>
              <a:defRPr sz="4800">
                <a:solidFill>
                  <a:srgbClr val="747676"/>
                </a:solidFill>
                <a:latin typeface="Iowan Old Style Italic"/>
                <a:ea typeface="Iowan Old Style Italic"/>
                <a:cs typeface="Iowan Old Style Italic"/>
                <a:sym typeface="Iowan Old Style Italic"/>
              </a:defRPr>
            </a:lvl2pPr>
            <a:lvl3pPr marL="0" indent="457200" algn="ctr">
              <a:lnSpc>
                <a:spcPct val="70000"/>
              </a:lnSpc>
              <a:spcBef>
                <a:spcPts val="0"/>
              </a:spcBef>
              <a:buSzTx/>
              <a:buFontTx/>
              <a:buNone/>
              <a:defRPr sz="4800">
                <a:solidFill>
                  <a:srgbClr val="747676"/>
                </a:solidFill>
                <a:latin typeface="Iowan Old Style Italic"/>
                <a:ea typeface="Iowan Old Style Italic"/>
                <a:cs typeface="Iowan Old Style Italic"/>
                <a:sym typeface="Iowan Old Style Italic"/>
              </a:defRPr>
            </a:lvl3pPr>
            <a:lvl4pPr marL="0" indent="685800" algn="ctr">
              <a:lnSpc>
                <a:spcPct val="70000"/>
              </a:lnSpc>
              <a:spcBef>
                <a:spcPts val="0"/>
              </a:spcBef>
              <a:buSzTx/>
              <a:buFontTx/>
              <a:buNone/>
              <a:defRPr sz="4800">
                <a:solidFill>
                  <a:srgbClr val="747676"/>
                </a:solidFill>
                <a:latin typeface="Iowan Old Style Italic"/>
                <a:ea typeface="Iowan Old Style Italic"/>
                <a:cs typeface="Iowan Old Style Italic"/>
                <a:sym typeface="Iowan Old Style Italic"/>
              </a:defRPr>
            </a:lvl4pPr>
            <a:lvl5pPr marL="0" indent="914400" algn="ctr">
              <a:lnSpc>
                <a:spcPct val="70000"/>
              </a:lnSpc>
              <a:spcBef>
                <a:spcPts val="0"/>
              </a:spcBef>
              <a:buSzTx/>
              <a:buFontTx/>
              <a:buNone/>
              <a:defRPr sz="4800">
                <a:solidFill>
                  <a:srgbClr val="747676"/>
                </a:solidFill>
                <a:latin typeface="Iowan Old Style Italic"/>
                <a:ea typeface="Iowan Old Style Italic"/>
                <a:cs typeface="Iowan Old Style Italic"/>
                <a:sym typeface="Iowan Old Style Italic"/>
              </a:defRPr>
            </a:lvl5pPr>
          </a:lstStyle>
          <a:p>
            <a:r>
              <a:t>Body Level One</a:t>
            </a:r>
          </a:p>
          <a:p>
            <a:pPr lvl="1"/>
            <a:r>
              <a:t>Body Level Two</a:t>
            </a:r>
          </a:p>
          <a:p>
            <a:pPr lvl="2"/>
            <a:r>
              <a:t>Body Level Three</a:t>
            </a:r>
          </a:p>
          <a:p>
            <a:pPr lvl="3"/>
            <a:r>
              <a:t>Body Level Four</a:t>
            </a:r>
          </a:p>
          <a:p>
            <a:pPr lvl="4"/>
            <a:r>
              <a:t>Body Level Five</a:t>
            </a:r>
          </a:p>
        </p:txBody>
      </p:sp>
      <p:sp>
        <p:nvSpPr>
          <p:cNvPr id="14" name="Shape 14"/>
          <p:cNvSpPr>
            <a:spLocks noGrp="1"/>
          </p:cNvSpPr>
          <p:nvPr>
            <p:ph type="sldNum" sz="quarter" idx="2"/>
          </p:nvPr>
        </p:nvSpPr>
        <p:spPr>
          <a:xfrm>
            <a:off x="12088552" y="9189156"/>
            <a:ext cx="309365" cy="3429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01" name="Shape 101"/>
          <p:cNvSpPr/>
          <p:nvPr/>
        </p:nvSpPr>
        <p:spPr>
          <a:xfrm>
            <a:off x="508000" y="1771650"/>
            <a:ext cx="1697832" cy="3175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ct val="800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1000" spc="0">
                <a:solidFill>
                  <a:srgbClr val="E4E4E4"/>
                </a:solidFill>
                <a:latin typeface="Baskerville SemiBold"/>
                <a:ea typeface="Baskerville SemiBold"/>
                <a:cs typeface="Baskerville SemiBold"/>
                <a:sym typeface="Baskerville SemiBold"/>
              </a:defRPr>
            </a:lvl1pPr>
          </a:lstStyle>
          <a:p>
            <a:r>
              <a:t>“</a:t>
            </a:r>
          </a:p>
        </p:txBody>
      </p:sp>
      <p:sp>
        <p:nvSpPr>
          <p:cNvPr id="102" name="Shape 102"/>
          <p:cNvSpPr>
            <a:spLocks noGrp="1"/>
          </p:cNvSpPr>
          <p:nvPr>
            <p:ph type="body" sz="quarter" idx="13"/>
          </p:nvPr>
        </p:nvSpPr>
        <p:spPr>
          <a:xfrm>
            <a:off x="1943100" y="3870536"/>
            <a:ext cx="10490200" cy="939801"/>
          </a:xfrm>
          <a:prstGeom prst="rect">
            <a:avLst/>
          </a:prstGeom>
        </p:spPr>
        <p:txBody>
          <a:bodyPr>
            <a:spAutoFit/>
          </a:bodyPr>
          <a:lstStyle>
            <a:lvl1pPr marL="0" indent="0">
              <a:spcBef>
                <a:spcPts val="1600"/>
              </a:spcBef>
              <a:buSzTx/>
              <a:buFontTx/>
              <a:buNone/>
              <a:defRPr sz="4800">
                <a:solidFill>
                  <a:srgbClr val="747676"/>
                </a:solidFill>
              </a:defRPr>
            </a:lvl1pPr>
          </a:lstStyle>
          <a:p>
            <a:r>
              <a:t>Type a quote here.</a:t>
            </a:r>
          </a:p>
        </p:txBody>
      </p:sp>
      <p:sp>
        <p:nvSpPr>
          <p:cNvPr id="103" name="Shape 103"/>
          <p:cNvSpPr>
            <a:spLocks noGrp="1"/>
          </p:cNvSpPr>
          <p:nvPr>
            <p:ph type="body" sz="quarter" idx="14"/>
          </p:nvPr>
        </p:nvSpPr>
        <p:spPr>
          <a:xfrm>
            <a:off x="1943100" y="7772400"/>
            <a:ext cx="10490200" cy="939800"/>
          </a:xfrm>
          <a:prstGeom prst="rect">
            <a:avLst/>
          </a:prstGeom>
        </p:spPr>
        <p:txBody>
          <a:bodyPr>
            <a:spAutoFit/>
          </a:bodyPr>
          <a:lstStyle>
            <a:lvl1pPr marL="0" indent="0" algn="r">
              <a:lnSpc>
                <a:spcPct val="70000"/>
              </a:lnSpc>
              <a:spcBef>
                <a:spcPts val="1600"/>
              </a:spcBef>
              <a:buSzTx/>
              <a:buFontTx/>
              <a:buNone/>
              <a:defRPr sz="4800">
                <a:solidFill>
                  <a:srgbClr val="6B6D6D"/>
                </a:solidFill>
                <a:latin typeface="Iowan Old Style Italic"/>
                <a:ea typeface="Iowan Old Style Italic"/>
                <a:cs typeface="Iowan Old Style Italic"/>
                <a:sym typeface="Iowan Old Style Italic"/>
              </a:defRPr>
            </a:lvl1pPr>
          </a:lstStyle>
          <a:p>
            <a:r>
              <a:t>-Johnny Appleseed</a:t>
            </a:r>
          </a:p>
        </p:txBody>
      </p:sp>
      <p:sp>
        <p:nvSpPr>
          <p:cNvPr id="104" name="Shape 10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11" name="Shape 111"/>
          <p:cNvSpPr>
            <a:spLocks noGrp="1"/>
          </p:cNvSpPr>
          <p:nvPr>
            <p:ph type="pic" idx="13"/>
          </p:nvPr>
        </p:nvSpPr>
        <p:spPr>
          <a:xfrm>
            <a:off x="0" y="0"/>
            <a:ext cx="13004800" cy="9753600"/>
          </a:xfrm>
          <a:prstGeom prst="rect">
            <a:avLst/>
          </a:prstGeom>
        </p:spPr>
        <p:txBody>
          <a:bodyPr lIns="91439" tIns="45719" rIns="91439" bIns="45719">
            <a:noAutofit/>
          </a:bodyPr>
          <a:lstStyle/>
          <a:p>
            <a:endParaRPr/>
          </a:p>
        </p:txBody>
      </p:sp>
      <p:sp>
        <p:nvSpPr>
          <p:cNvPr id="112" name="Shape 112"/>
          <p:cNvSpPr>
            <a:spLocks noGrp="1"/>
          </p:cNvSpPr>
          <p:nvPr>
            <p:ph type="sldNum" sz="quarter" idx="2"/>
          </p:nvPr>
        </p:nvSpPr>
        <p:spPr>
          <a:prstGeom prst="rect">
            <a:avLst/>
          </a:prstGeom>
        </p:spPr>
        <p:txBody>
          <a:bodyPr/>
          <a:lstStyle>
            <a:lvl1pPr>
              <a:defRPr>
                <a:solidFill>
                  <a:srgbClr val="CBCBCB"/>
                </a:solidFill>
              </a:defRPr>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9" name="Shape 11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9"/>
            <a:ext cx="11216640" cy="4057226"/>
          </a:xfrm>
        </p:spPr>
        <p:txBody>
          <a:bodyPr anchor="b"/>
          <a:lstStyle>
            <a:lvl1pPr>
              <a:defRPr sz="8533"/>
            </a:lvl1pPr>
          </a:lstStyle>
          <a:p>
            <a:r>
              <a:rPr lang="en-US" smtClean="0"/>
              <a:t>Click to edit Master title style</a:t>
            </a:r>
            <a:endParaRPr lang="en-US" dirty="0"/>
          </a:p>
        </p:txBody>
      </p:sp>
      <p:sp>
        <p:nvSpPr>
          <p:cNvPr id="3" name="Text Placeholder 2"/>
          <p:cNvSpPr>
            <a:spLocks noGrp="1"/>
          </p:cNvSpPr>
          <p:nvPr>
            <p:ph type="body" idx="1"/>
          </p:nvPr>
        </p:nvSpPr>
        <p:spPr>
          <a:xfrm>
            <a:off x="887307" y="6527239"/>
            <a:ext cx="11216640" cy="2133599"/>
          </a:xfrm>
        </p:spPr>
        <p:txBody>
          <a:bodyPr/>
          <a:lstStyle>
            <a:lvl1pPr marL="0" indent="0">
              <a:buNone/>
              <a:defRPr sz="3413">
                <a:solidFill>
                  <a:schemeClr val="tx1"/>
                </a:solidFill>
              </a:defRPr>
            </a:lvl1pPr>
            <a:lvl2pPr marL="650230" indent="0">
              <a:buNone/>
              <a:defRPr sz="2844">
                <a:solidFill>
                  <a:schemeClr val="tx1">
                    <a:tint val="75000"/>
                  </a:schemeClr>
                </a:solidFill>
              </a:defRPr>
            </a:lvl2pPr>
            <a:lvl3pPr marL="1300460" indent="0">
              <a:buNone/>
              <a:defRPr sz="2560">
                <a:solidFill>
                  <a:schemeClr val="tx1">
                    <a:tint val="75000"/>
                  </a:schemeClr>
                </a:solidFill>
              </a:defRPr>
            </a:lvl3pPr>
            <a:lvl4pPr marL="1950690" indent="0">
              <a:buNone/>
              <a:defRPr sz="2276">
                <a:solidFill>
                  <a:schemeClr val="tx1">
                    <a:tint val="75000"/>
                  </a:schemeClr>
                </a:solidFill>
              </a:defRPr>
            </a:lvl4pPr>
            <a:lvl5pPr marL="2600919" indent="0">
              <a:buNone/>
              <a:defRPr sz="2276">
                <a:solidFill>
                  <a:schemeClr val="tx1">
                    <a:tint val="75000"/>
                  </a:schemeClr>
                </a:solidFill>
              </a:defRPr>
            </a:lvl5pPr>
            <a:lvl6pPr marL="3251149" indent="0">
              <a:buNone/>
              <a:defRPr sz="2276">
                <a:solidFill>
                  <a:schemeClr val="tx1">
                    <a:tint val="75000"/>
                  </a:schemeClr>
                </a:solidFill>
              </a:defRPr>
            </a:lvl6pPr>
            <a:lvl7pPr marL="3901379" indent="0">
              <a:buNone/>
              <a:defRPr sz="2276">
                <a:solidFill>
                  <a:schemeClr val="tx1">
                    <a:tint val="75000"/>
                  </a:schemeClr>
                </a:solidFill>
              </a:defRPr>
            </a:lvl7pPr>
            <a:lvl8pPr marL="4551609" indent="0">
              <a:buNone/>
              <a:defRPr sz="2276">
                <a:solidFill>
                  <a:schemeClr val="tx1">
                    <a:tint val="75000"/>
                  </a:schemeClr>
                </a:solidFill>
              </a:defRPr>
            </a:lvl8pPr>
            <a:lvl9pPr marL="5201839" indent="0">
              <a:buNone/>
              <a:defRPr sz="2276">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894080" y="9040144"/>
            <a:ext cx="2926080" cy="519289"/>
          </a:xfrm>
          <a:prstGeom prst="rect">
            <a:avLst/>
          </a:prstGeom>
        </p:spPr>
        <p:txBody>
          <a:bodyPr/>
          <a:lstStyle/>
          <a:p>
            <a:fld id="{3F653215-6EE4-A74F-A289-4E2E858C82FD}" type="datetimeFigureOut">
              <a:rPr lang="en-US" smtClean="0"/>
              <a:t>2/7/17</a:t>
            </a:fld>
            <a:endParaRPr lang="en-US"/>
          </a:p>
        </p:txBody>
      </p:sp>
      <p:sp>
        <p:nvSpPr>
          <p:cNvPr id="5" name="Footer Placeholder 4"/>
          <p:cNvSpPr>
            <a:spLocks noGrp="1"/>
          </p:cNvSpPr>
          <p:nvPr>
            <p:ph type="ftr" sz="quarter" idx="11"/>
          </p:nvPr>
        </p:nvSpPr>
        <p:spPr>
          <a:xfrm>
            <a:off x="4307840" y="9040144"/>
            <a:ext cx="4389120" cy="519289"/>
          </a:xfrm>
          <a:prstGeom prst="rect">
            <a:avLst/>
          </a:prstGeom>
        </p:spPr>
        <p:txBody>
          <a:bodyPr/>
          <a:lstStyle/>
          <a:p>
            <a:endParaRPr lang="en-US"/>
          </a:p>
        </p:txBody>
      </p:sp>
      <p:sp>
        <p:nvSpPr>
          <p:cNvPr id="6" name="Slide Number Placeholder 5"/>
          <p:cNvSpPr>
            <a:spLocks noGrp="1"/>
          </p:cNvSpPr>
          <p:nvPr>
            <p:ph type="sldNum" sz="quarter" idx="12"/>
          </p:nvPr>
        </p:nvSpPr>
        <p:spPr>
          <a:xfrm>
            <a:off x="12068208" y="9194800"/>
            <a:ext cx="322204" cy="348813"/>
          </a:xfrm>
        </p:spPr>
        <p:txBody>
          <a:bodyPr/>
          <a:lstStyle/>
          <a:p>
            <a:fld id="{DFC607AE-6FEB-6247-BA99-840C077947EE}" type="slidenum">
              <a:rPr lang="en-US" smtClean="0"/>
              <a:t>‹#›</a:t>
            </a:fld>
            <a:endParaRPr lang="en-US"/>
          </a:p>
        </p:txBody>
      </p:sp>
    </p:spTree>
    <p:extLst>
      <p:ext uri="{BB962C8B-B14F-4D97-AF65-F5344CB8AC3E}">
        <p14:creationId xmlns:p14="http://schemas.microsoft.com/office/powerpoint/2010/main" val="20026701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1" name="Shape 21"/>
          <p:cNvSpPr>
            <a:spLocks noGrp="1"/>
          </p:cNvSpPr>
          <p:nvPr>
            <p:ph type="pic" idx="13"/>
          </p:nvPr>
        </p:nvSpPr>
        <p:spPr>
          <a:xfrm>
            <a:off x="0" y="0"/>
            <a:ext cx="13004800" cy="9753600"/>
          </a:xfrm>
          <a:prstGeom prst="rect">
            <a:avLst/>
          </a:prstGeom>
        </p:spPr>
        <p:txBody>
          <a:bodyPr lIns="91439" tIns="45719" rIns="91439" bIns="45719">
            <a:noAutofit/>
          </a:bodyPr>
          <a:lstStyle/>
          <a:p>
            <a:endParaRPr/>
          </a:p>
        </p:txBody>
      </p:sp>
      <p:sp>
        <p:nvSpPr>
          <p:cNvPr id="22" name="Shape 22"/>
          <p:cNvSpPr>
            <a:spLocks noGrp="1"/>
          </p:cNvSpPr>
          <p:nvPr>
            <p:ph type="body" sz="half" idx="14"/>
          </p:nvPr>
        </p:nvSpPr>
        <p:spPr>
          <a:xfrm>
            <a:off x="0" y="5422900"/>
            <a:ext cx="13004800" cy="3606800"/>
          </a:xfrm>
          <a:prstGeom prst="rect">
            <a:avLst/>
          </a:prstGeom>
          <a:solidFill>
            <a:srgbClr val="FFFFFF"/>
          </a:solidFill>
        </p:spPr>
        <p:txBody>
          <a:bodyPr anchor="ctr">
            <a:noAutofit/>
          </a:bodyPr>
          <a:lstStyle/>
          <a:p>
            <a:pPr marL="0" indent="0" algn="ctr">
              <a:spcBef>
                <a:spcPts val="0"/>
              </a:spcBef>
              <a:buSzTx/>
              <a:buFontTx/>
              <a:buNone/>
              <a:defRPr sz="2400">
                <a:latin typeface="DIN Alternate"/>
                <a:ea typeface="DIN Alternate"/>
                <a:cs typeface="DIN Alternate"/>
                <a:sym typeface="DIN Alternate"/>
              </a:defRPr>
            </a:pPr>
            <a:endParaRPr/>
          </a:p>
        </p:txBody>
      </p:sp>
      <p:sp>
        <p:nvSpPr>
          <p:cNvPr id="23" name="Shape 23"/>
          <p:cNvSpPr>
            <a:spLocks noGrp="1"/>
          </p:cNvSpPr>
          <p:nvPr>
            <p:ph type="body" sz="quarter" idx="15"/>
          </p:nvPr>
        </p:nvSpPr>
        <p:spPr>
          <a:xfrm flipV="1">
            <a:off x="571500" y="7619996"/>
            <a:ext cx="11874500" cy="4"/>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24" name="Shape 24"/>
          <p:cNvSpPr>
            <a:spLocks noGrp="1"/>
          </p:cNvSpPr>
          <p:nvPr>
            <p:ph type="title"/>
          </p:nvPr>
        </p:nvSpPr>
        <p:spPr>
          <a:xfrm>
            <a:off x="571500" y="5562600"/>
            <a:ext cx="11861800" cy="2209800"/>
          </a:xfrm>
          <a:prstGeom prst="rect">
            <a:avLst/>
          </a:prstGeom>
        </p:spPr>
        <p:txBody>
          <a:bodyPr anchor="b"/>
          <a:lstStyle>
            <a:lvl1pPr algn="r">
              <a:lnSpc>
                <a:spcPct val="80000"/>
              </a:lnSpc>
              <a:spcBef>
                <a:spcPts val="0"/>
              </a:spcBef>
              <a:defRPr sz="12100">
                <a:solidFill>
                  <a:srgbClr val="5C5C5C"/>
                </a:solidFill>
              </a:defRPr>
            </a:lvl1pPr>
          </a:lstStyle>
          <a:p>
            <a:r>
              <a:t>Title Text</a:t>
            </a:r>
          </a:p>
        </p:txBody>
      </p:sp>
      <p:sp>
        <p:nvSpPr>
          <p:cNvPr id="25" name="Shape 25"/>
          <p:cNvSpPr>
            <a:spLocks noGrp="1"/>
          </p:cNvSpPr>
          <p:nvPr>
            <p:ph type="body" sz="quarter" idx="1"/>
          </p:nvPr>
        </p:nvSpPr>
        <p:spPr>
          <a:xfrm>
            <a:off x="571500" y="7670800"/>
            <a:ext cx="11861800" cy="1231900"/>
          </a:xfrm>
          <a:prstGeom prst="rect">
            <a:avLst/>
          </a:prstGeom>
        </p:spPr>
        <p:txBody>
          <a:bodyPr/>
          <a:lstStyle>
            <a:lvl1pPr marL="0" indent="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1pPr>
            <a:lvl2pPr marL="0" indent="2286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2pPr>
            <a:lvl3pPr marL="0" indent="4572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3pPr>
            <a:lvl4pPr marL="0" indent="6858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4pPr>
            <a:lvl5pPr marL="0" indent="9144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5pPr>
          </a:lstStyle>
          <a:p>
            <a:r>
              <a:t>Body Level One</a:t>
            </a:r>
          </a:p>
          <a:p>
            <a:pPr lvl="1"/>
            <a:r>
              <a:t>Body Level Two</a:t>
            </a:r>
          </a:p>
          <a:p>
            <a:pPr lvl="2"/>
            <a:r>
              <a:t>Body Level Three</a:t>
            </a:r>
          </a:p>
          <a:p>
            <a:pPr lvl="3"/>
            <a:r>
              <a:t>Body Level Four</a:t>
            </a:r>
          </a:p>
          <a:p>
            <a:pPr lvl="4"/>
            <a:r>
              <a:t>Body Level Five</a:t>
            </a:r>
          </a:p>
        </p:txBody>
      </p:sp>
      <p:sp>
        <p:nvSpPr>
          <p:cNvPr id="26" name="Shape 26"/>
          <p:cNvSpPr>
            <a:spLocks noGrp="1"/>
          </p:cNvSpPr>
          <p:nvPr>
            <p:ph type="sldNum" sz="quarter" idx="2"/>
          </p:nvPr>
        </p:nvSpPr>
        <p:spPr>
          <a:xfrm>
            <a:off x="12092513" y="9194800"/>
            <a:ext cx="309365" cy="342900"/>
          </a:xfrm>
          <a:prstGeom prst="rect">
            <a:avLst/>
          </a:prstGeom>
        </p:spPr>
        <p:txBody>
          <a:bodyPr/>
          <a:lstStyle>
            <a:lvl1pPr>
              <a:defRPr>
                <a:solidFill>
                  <a:srgbClr val="CBCBCB"/>
                </a:solidFill>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3" name="Shape 33"/>
          <p:cNvSpPr>
            <a:spLocks noGrp="1"/>
          </p:cNvSpPr>
          <p:nvPr>
            <p:ph type="title"/>
          </p:nvPr>
        </p:nvSpPr>
        <p:spPr>
          <a:xfrm>
            <a:off x="571500" y="571500"/>
            <a:ext cx="11861800" cy="5181600"/>
          </a:xfrm>
          <a:prstGeom prst="rect">
            <a:avLst/>
          </a:prstGeom>
        </p:spPr>
        <p:txBody>
          <a:bodyPr anchor="b"/>
          <a:lstStyle>
            <a:lvl1pPr algn="ctr">
              <a:lnSpc>
                <a:spcPct val="80000"/>
              </a:lnSpc>
              <a:spcBef>
                <a:spcPts val="0"/>
              </a:spcBef>
              <a:defRPr sz="12100">
                <a:solidFill>
                  <a:srgbClr val="5C5C5C"/>
                </a:solidFill>
              </a:defRPr>
            </a:lvl1pPr>
          </a:lstStyle>
          <a:p>
            <a:r>
              <a:t>Title Text</a:t>
            </a:r>
          </a:p>
        </p:txBody>
      </p:sp>
      <p:sp>
        <p:nvSpPr>
          <p:cNvPr id="34" name="Shape 34"/>
          <p:cNvSpPr>
            <a:spLocks noGrp="1"/>
          </p:cNvSpPr>
          <p:nvPr>
            <p:ph type="sldNum" sz="quarter" idx="2"/>
          </p:nvPr>
        </p:nvSpPr>
        <p:spPr>
          <a:xfrm>
            <a:off x="12083465" y="9189156"/>
            <a:ext cx="309365" cy="3429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41" name="Shape 41"/>
          <p:cNvSpPr>
            <a:spLocks noGrp="1"/>
          </p:cNvSpPr>
          <p:nvPr>
            <p:ph type="pic" idx="13"/>
          </p:nvPr>
        </p:nvSpPr>
        <p:spPr>
          <a:xfrm>
            <a:off x="7531100" y="0"/>
            <a:ext cx="5473700" cy="9753600"/>
          </a:xfrm>
          <a:prstGeom prst="rect">
            <a:avLst/>
          </a:prstGeom>
        </p:spPr>
        <p:txBody>
          <a:bodyPr lIns="91439" tIns="45719" rIns="91439" bIns="45719">
            <a:noAutofit/>
          </a:bodyPr>
          <a:lstStyle/>
          <a:p>
            <a:endParaRPr/>
          </a:p>
        </p:txBody>
      </p:sp>
      <p:sp>
        <p:nvSpPr>
          <p:cNvPr id="42" name="Shape 42"/>
          <p:cNvSpPr>
            <a:spLocks noGrp="1"/>
          </p:cNvSpPr>
          <p:nvPr>
            <p:ph type="body" sz="quarter" idx="14"/>
          </p:nvPr>
        </p:nvSpPr>
        <p:spPr>
          <a:xfrm flipV="1">
            <a:off x="571500" y="7619998"/>
            <a:ext cx="6451600" cy="3"/>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43" name="Shape 43"/>
          <p:cNvSpPr>
            <a:spLocks noGrp="1"/>
          </p:cNvSpPr>
          <p:nvPr>
            <p:ph type="title"/>
          </p:nvPr>
        </p:nvSpPr>
        <p:spPr>
          <a:xfrm>
            <a:off x="571500" y="571500"/>
            <a:ext cx="6451600" cy="7213600"/>
          </a:xfrm>
          <a:prstGeom prst="rect">
            <a:avLst/>
          </a:prstGeom>
        </p:spPr>
        <p:txBody>
          <a:bodyPr anchor="b"/>
          <a:lstStyle>
            <a:lvl1pPr algn="r">
              <a:lnSpc>
                <a:spcPct val="80000"/>
              </a:lnSpc>
              <a:spcBef>
                <a:spcPts val="0"/>
              </a:spcBef>
              <a:defRPr sz="12100">
                <a:solidFill>
                  <a:srgbClr val="5C5C5C"/>
                </a:solidFill>
              </a:defRPr>
            </a:lvl1pPr>
          </a:lstStyle>
          <a:p>
            <a:r>
              <a:t>Title Text</a:t>
            </a:r>
          </a:p>
        </p:txBody>
      </p:sp>
      <p:sp>
        <p:nvSpPr>
          <p:cNvPr id="44" name="Shape 44"/>
          <p:cNvSpPr>
            <a:spLocks noGrp="1"/>
          </p:cNvSpPr>
          <p:nvPr>
            <p:ph type="body" sz="quarter" idx="1"/>
          </p:nvPr>
        </p:nvSpPr>
        <p:spPr>
          <a:xfrm>
            <a:off x="571500" y="7670800"/>
            <a:ext cx="6451600" cy="1358900"/>
          </a:xfrm>
          <a:prstGeom prst="rect">
            <a:avLst/>
          </a:prstGeom>
        </p:spPr>
        <p:txBody>
          <a:bodyPr/>
          <a:lstStyle>
            <a:lvl1pPr marL="0" indent="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1pPr>
            <a:lvl2pPr marL="0" indent="2286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2pPr>
            <a:lvl3pPr marL="0" indent="4572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3pPr>
            <a:lvl4pPr marL="0" indent="6858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4pPr>
            <a:lvl5pPr marL="0" indent="9144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5pPr>
          </a:lstStyle>
          <a:p>
            <a:r>
              <a:t>Body Level One</a:t>
            </a:r>
          </a:p>
          <a:p>
            <a:pPr lvl="1"/>
            <a:r>
              <a:t>Body Level Two</a:t>
            </a:r>
          </a:p>
          <a:p>
            <a:pPr lvl="2"/>
            <a:r>
              <a:t>Body Level Three</a:t>
            </a:r>
          </a:p>
          <a:p>
            <a:pPr lvl="3"/>
            <a:r>
              <a:t>Body Level Four</a:t>
            </a:r>
          </a:p>
          <a:p>
            <a:pPr lvl="4"/>
            <a:r>
              <a:t>Body Level Five</a:t>
            </a:r>
          </a:p>
        </p:txBody>
      </p:sp>
      <p:sp>
        <p:nvSpPr>
          <p:cNvPr id="45" name="Shape 45"/>
          <p:cNvSpPr>
            <a:spLocks noGrp="1"/>
          </p:cNvSpPr>
          <p:nvPr>
            <p:ph type="sldNum" sz="quarter" idx="2"/>
          </p:nvPr>
        </p:nvSpPr>
        <p:spPr>
          <a:xfrm>
            <a:off x="12092513" y="9194800"/>
            <a:ext cx="309365" cy="342900"/>
          </a:xfrm>
          <a:prstGeom prst="rect">
            <a:avLst/>
          </a:prstGeom>
        </p:spPr>
        <p:txBody>
          <a:bodyPr/>
          <a:lstStyle>
            <a:lvl1pPr>
              <a:defRPr>
                <a:solidFill>
                  <a:srgbClr val="CBCBCB"/>
                </a:solidFill>
              </a:defRPr>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52" name="Shape 52"/>
          <p:cNvSpPr>
            <a:spLocks noGrp="1"/>
          </p:cNvSpPr>
          <p:nvPr>
            <p:ph type="body" sz="quarter" idx="13"/>
          </p:nvPr>
        </p:nvSpPr>
        <p:spPr>
          <a:xfrm>
            <a:off x="571500" y="1574800"/>
            <a:ext cx="11861800" cy="0"/>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53" name="Shape 53"/>
          <p:cNvSpPr>
            <a:spLocks noGrp="1"/>
          </p:cNvSpPr>
          <p:nvPr>
            <p:ph type="title"/>
          </p:nvPr>
        </p:nvSpPr>
        <p:spPr>
          <a:prstGeom prst="rect">
            <a:avLst/>
          </a:prstGeom>
        </p:spPr>
        <p:txBody>
          <a:bodyPr/>
          <a:lstStyle/>
          <a:p>
            <a:r>
              <a:t>Title Text</a:t>
            </a:r>
          </a:p>
        </p:txBody>
      </p:sp>
      <p:sp>
        <p:nvSpPr>
          <p:cNvPr id="54" name="Shape 5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61" name="Shape 61"/>
          <p:cNvSpPr>
            <a:spLocks noGrp="1"/>
          </p:cNvSpPr>
          <p:nvPr>
            <p:ph type="body" sz="quarter" idx="13"/>
          </p:nvPr>
        </p:nvSpPr>
        <p:spPr>
          <a:xfrm>
            <a:off x="571500" y="1574800"/>
            <a:ext cx="11861800" cy="0"/>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62" name="Shape 62"/>
          <p:cNvSpPr>
            <a:spLocks noGrp="1"/>
          </p:cNvSpPr>
          <p:nvPr>
            <p:ph type="title"/>
          </p:nvPr>
        </p:nvSpPr>
        <p:spPr>
          <a:prstGeom prst="rect">
            <a:avLst/>
          </a:prstGeom>
        </p:spPr>
        <p:txBody>
          <a:bodyPr/>
          <a:lstStyle/>
          <a:p>
            <a:r>
              <a:t>Title Text</a:t>
            </a:r>
          </a:p>
        </p:txBody>
      </p:sp>
      <p:sp>
        <p:nvSpPr>
          <p:cNvPr id="63" name="Shape 63"/>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4" name="Shape 6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71" name="Shape 71"/>
          <p:cNvSpPr>
            <a:spLocks noGrp="1"/>
          </p:cNvSpPr>
          <p:nvPr>
            <p:ph type="pic" idx="13"/>
          </p:nvPr>
        </p:nvSpPr>
        <p:spPr>
          <a:xfrm>
            <a:off x="0" y="0"/>
            <a:ext cx="6438900" cy="9753600"/>
          </a:xfrm>
          <a:prstGeom prst="rect">
            <a:avLst/>
          </a:prstGeom>
        </p:spPr>
        <p:txBody>
          <a:bodyPr lIns="91439" tIns="45719" rIns="91439" bIns="45719">
            <a:noAutofit/>
          </a:bodyPr>
          <a:lstStyle/>
          <a:p>
            <a:endParaRPr/>
          </a:p>
        </p:txBody>
      </p:sp>
      <p:sp>
        <p:nvSpPr>
          <p:cNvPr id="72" name="Shape 72"/>
          <p:cNvSpPr>
            <a:spLocks noGrp="1"/>
          </p:cNvSpPr>
          <p:nvPr>
            <p:ph type="body" sz="quarter" idx="14"/>
          </p:nvPr>
        </p:nvSpPr>
        <p:spPr>
          <a:xfrm>
            <a:off x="7023100" y="1574800"/>
            <a:ext cx="5397500" cy="0"/>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73" name="Shape 73"/>
          <p:cNvSpPr>
            <a:spLocks noGrp="1"/>
          </p:cNvSpPr>
          <p:nvPr>
            <p:ph type="title"/>
          </p:nvPr>
        </p:nvSpPr>
        <p:spPr>
          <a:xfrm>
            <a:off x="7023100" y="723900"/>
            <a:ext cx="5397500" cy="723900"/>
          </a:xfrm>
          <a:prstGeom prst="rect">
            <a:avLst/>
          </a:prstGeom>
        </p:spPr>
        <p:txBody>
          <a:bodyPr/>
          <a:lstStyle/>
          <a:p>
            <a:r>
              <a:t>Title Text</a:t>
            </a:r>
          </a:p>
        </p:txBody>
      </p:sp>
      <p:sp>
        <p:nvSpPr>
          <p:cNvPr id="74" name="Shape 74"/>
          <p:cNvSpPr>
            <a:spLocks noGrp="1"/>
          </p:cNvSpPr>
          <p:nvPr>
            <p:ph type="body" sz="half" idx="1"/>
          </p:nvPr>
        </p:nvSpPr>
        <p:spPr>
          <a:xfrm>
            <a:off x="7023100" y="1803400"/>
            <a:ext cx="5397500" cy="7226300"/>
          </a:xfrm>
          <a:prstGeom prst="rect">
            <a:avLst/>
          </a:prstGeom>
        </p:spPr>
        <p:txBody>
          <a:bodyPr/>
          <a:lstStyle>
            <a:lvl1pPr marL="406400" indent="-406400">
              <a:defRPr sz="2800"/>
            </a:lvl1pPr>
            <a:lvl2pPr marL="812800" indent="-406400">
              <a:defRPr sz="2800"/>
            </a:lvl2pPr>
            <a:lvl3pPr marL="1219200" indent="-406400">
              <a:defRPr sz="2800"/>
            </a:lvl3pPr>
            <a:lvl4pPr marL="1625600" indent="-406400">
              <a:defRPr sz="2800"/>
            </a:lvl4pPr>
            <a:lvl5pPr marL="2032000" indent="-406400">
              <a:defRPr sz="2800"/>
            </a:lvl5pPr>
          </a:lstStyle>
          <a:p>
            <a:r>
              <a:t>Body Level One</a:t>
            </a:r>
          </a:p>
          <a:p>
            <a:pPr lvl="1"/>
            <a:r>
              <a:t>Body Level Two</a:t>
            </a:r>
          </a:p>
          <a:p>
            <a:pPr lvl="2"/>
            <a:r>
              <a:t>Body Level Three</a:t>
            </a:r>
          </a:p>
          <a:p>
            <a:pPr lvl="3"/>
            <a:r>
              <a:t>Body Level Four</a:t>
            </a:r>
          </a:p>
          <a:p>
            <a:pPr lvl="4"/>
            <a:r>
              <a:t>Body Level Five</a:t>
            </a:r>
          </a:p>
        </p:txBody>
      </p:sp>
      <p:sp>
        <p:nvSpPr>
          <p:cNvPr id="75" name="Shape 7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82" name="Shape 82"/>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3" name="Shape 8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90" name="Shape 90"/>
          <p:cNvSpPr>
            <a:spLocks noGrp="1"/>
          </p:cNvSpPr>
          <p:nvPr>
            <p:ph type="pic" idx="13"/>
          </p:nvPr>
        </p:nvSpPr>
        <p:spPr>
          <a:xfrm>
            <a:off x="571500" y="571500"/>
            <a:ext cx="7429500" cy="7315200"/>
          </a:xfrm>
          <a:prstGeom prst="rect">
            <a:avLst/>
          </a:prstGeom>
        </p:spPr>
        <p:txBody>
          <a:bodyPr lIns="91439" tIns="45719" rIns="91439" bIns="45719">
            <a:noAutofit/>
          </a:bodyPr>
          <a:lstStyle/>
          <a:p>
            <a:endParaRPr/>
          </a:p>
        </p:txBody>
      </p:sp>
      <p:sp>
        <p:nvSpPr>
          <p:cNvPr id="91" name="Shape 91"/>
          <p:cNvSpPr>
            <a:spLocks noGrp="1"/>
          </p:cNvSpPr>
          <p:nvPr>
            <p:ph type="pic" sz="quarter" idx="14"/>
          </p:nvPr>
        </p:nvSpPr>
        <p:spPr>
          <a:xfrm>
            <a:off x="8128000" y="571500"/>
            <a:ext cx="4305300" cy="3594100"/>
          </a:xfrm>
          <a:prstGeom prst="rect">
            <a:avLst/>
          </a:prstGeom>
        </p:spPr>
        <p:txBody>
          <a:bodyPr lIns="91439" tIns="45719" rIns="91439" bIns="45719">
            <a:noAutofit/>
          </a:bodyPr>
          <a:lstStyle/>
          <a:p>
            <a:endParaRPr/>
          </a:p>
        </p:txBody>
      </p:sp>
      <p:sp>
        <p:nvSpPr>
          <p:cNvPr id="92" name="Shape 92"/>
          <p:cNvSpPr>
            <a:spLocks noGrp="1"/>
          </p:cNvSpPr>
          <p:nvPr>
            <p:ph type="pic" sz="quarter" idx="15"/>
          </p:nvPr>
        </p:nvSpPr>
        <p:spPr>
          <a:xfrm>
            <a:off x="8128000" y="4292600"/>
            <a:ext cx="4305300" cy="3594100"/>
          </a:xfrm>
          <a:prstGeom prst="rect">
            <a:avLst/>
          </a:prstGeom>
        </p:spPr>
        <p:txBody>
          <a:bodyPr lIns="91439" tIns="45719" rIns="91439" bIns="45719">
            <a:noAutofit/>
          </a:bodyPr>
          <a:lstStyle/>
          <a:p>
            <a:endParaRPr/>
          </a:p>
        </p:txBody>
      </p:sp>
      <p:sp>
        <p:nvSpPr>
          <p:cNvPr id="93" name="Shape 93"/>
          <p:cNvSpPr>
            <a:spLocks noGrp="1"/>
          </p:cNvSpPr>
          <p:nvPr>
            <p:ph type="body" sz="quarter" idx="1"/>
          </p:nvPr>
        </p:nvSpPr>
        <p:spPr>
          <a:xfrm>
            <a:off x="571500" y="8051800"/>
            <a:ext cx="11861800" cy="1333500"/>
          </a:xfrm>
          <a:prstGeom prst="rect">
            <a:avLst/>
          </a:prstGeom>
        </p:spPr>
        <p:txBody>
          <a:bodyPr/>
          <a:lstStyle>
            <a:lvl1pPr marL="0" indent="0">
              <a:spcBef>
                <a:spcPts val="1400"/>
              </a:spcBef>
              <a:buSzTx/>
              <a:buFontTx/>
              <a:buNone/>
              <a:defRPr sz="2800" spc="28">
                <a:latin typeface="Iowan Old Style Italic"/>
                <a:ea typeface="Iowan Old Style Italic"/>
                <a:cs typeface="Iowan Old Style Italic"/>
                <a:sym typeface="Iowan Old Style Italic"/>
              </a:defRPr>
            </a:lvl1pPr>
            <a:lvl2pPr marL="0" indent="228600">
              <a:spcBef>
                <a:spcPts val="1400"/>
              </a:spcBef>
              <a:buSzTx/>
              <a:buFontTx/>
              <a:buNone/>
              <a:defRPr sz="2800" spc="28">
                <a:latin typeface="Iowan Old Style Italic"/>
                <a:ea typeface="Iowan Old Style Italic"/>
                <a:cs typeface="Iowan Old Style Italic"/>
                <a:sym typeface="Iowan Old Style Italic"/>
              </a:defRPr>
            </a:lvl2pPr>
            <a:lvl3pPr marL="0" indent="457200">
              <a:spcBef>
                <a:spcPts val="1400"/>
              </a:spcBef>
              <a:buSzTx/>
              <a:buFontTx/>
              <a:buNone/>
              <a:defRPr sz="2800" spc="28">
                <a:latin typeface="Iowan Old Style Italic"/>
                <a:ea typeface="Iowan Old Style Italic"/>
                <a:cs typeface="Iowan Old Style Italic"/>
                <a:sym typeface="Iowan Old Style Italic"/>
              </a:defRPr>
            </a:lvl3pPr>
            <a:lvl4pPr marL="0" indent="685800">
              <a:spcBef>
                <a:spcPts val="1400"/>
              </a:spcBef>
              <a:buSzTx/>
              <a:buFontTx/>
              <a:buNone/>
              <a:defRPr sz="2800" spc="28">
                <a:latin typeface="Iowan Old Style Italic"/>
                <a:ea typeface="Iowan Old Style Italic"/>
                <a:cs typeface="Iowan Old Style Italic"/>
                <a:sym typeface="Iowan Old Style Italic"/>
              </a:defRPr>
            </a:lvl4pPr>
            <a:lvl5pPr marL="0" indent="914400">
              <a:spcBef>
                <a:spcPts val="1400"/>
              </a:spcBef>
              <a:buSzTx/>
              <a:buFontTx/>
              <a:buNone/>
              <a:defRPr sz="2800" spc="28">
                <a:latin typeface="Iowan Old Style Italic"/>
                <a:ea typeface="Iowan Old Style Italic"/>
                <a:cs typeface="Iowan Old Style Italic"/>
                <a:sym typeface="Iowan Old Style Italic"/>
              </a:defRPr>
            </a:lvl5pPr>
          </a:lstStyle>
          <a:p>
            <a:r>
              <a:t>Body Level One</a:t>
            </a:r>
          </a:p>
          <a:p>
            <a:pPr lvl="1"/>
            <a:r>
              <a:t>Body Level Two</a:t>
            </a:r>
          </a:p>
          <a:p>
            <a:pPr lvl="2"/>
            <a:r>
              <a:t>Body Level Three</a:t>
            </a:r>
          </a:p>
          <a:p>
            <a:pPr lvl="3"/>
            <a:r>
              <a:t>Body Level Four</a:t>
            </a:r>
          </a:p>
          <a:p>
            <a:pPr lvl="4"/>
            <a:r>
              <a:t>Body Level Five</a:t>
            </a:r>
          </a:p>
        </p:txBody>
      </p:sp>
      <p:sp>
        <p:nvSpPr>
          <p:cNvPr id="94" name="Shape 9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571500" y="723900"/>
            <a:ext cx="11861800" cy="723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a:bodyPr>
          <a:lstStyle/>
          <a:p>
            <a:r>
              <a:t>Title Text</a:t>
            </a:r>
          </a:p>
        </p:txBody>
      </p:sp>
      <p:sp>
        <p:nvSpPr>
          <p:cNvPr id="3" name="Shape 3"/>
          <p:cNvSpPr>
            <a:spLocks noGrp="1"/>
          </p:cNvSpPr>
          <p:nvPr>
            <p:ph type="body" idx="1"/>
          </p:nvPr>
        </p:nvSpPr>
        <p:spPr>
          <a:xfrm>
            <a:off x="571500" y="1803400"/>
            <a:ext cx="11861800" cy="7226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12081047" y="9194800"/>
            <a:ext cx="309365" cy="342900"/>
          </a:xfrm>
          <a:prstGeom prst="rect">
            <a:avLst/>
          </a:prstGeom>
          <a:ln w="12700">
            <a:miter lim="400000"/>
          </a:ln>
        </p:spPr>
        <p:txBody>
          <a:bodyPr wrap="none" lIns="50800" tIns="50800" rIns="50800" bIns="50800">
            <a:spAutoFit/>
          </a:bodyPr>
          <a:lstStyle>
            <a:lvl1pPr algn="r">
              <a:spcBef>
                <a:spcPts val="0"/>
              </a:spcBef>
              <a:defRPr sz="1600" spc="0">
                <a:solidFill>
                  <a:srgbClr val="747676"/>
                </a:solidFill>
                <a:latin typeface="DIN Alternate"/>
                <a:ea typeface="DIN Alternate"/>
                <a:cs typeface="DIN Alternate"/>
                <a:sym typeface="DIN Alternate"/>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spd="med"/>
  <p:txStyles>
    <p:titleStyle>
      <a:lvl1pPr marL="0" marR="0" indent="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1pPr>
      <a:lvl2pPr marL="0" marR="0" indent="2286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2pPr>
      <a:lvl3pPr marL="0" marR="0" indent="4572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3pPr>
      <a:lvl4pPr marL="0" marR="0" indent="6858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4pPr>
      <a:lvl5pPr marL="0" marR="0" indent="9144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5pPr>
      <a:lvl6pPr marL="0" marR="0" indent="11430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6pPr>
      <a:lvl7pPr marL="0" marR="0" indent="13716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7pPr>
      <a:lvl8pPr marL="0" marR="0" indent="16002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8pPr>
      <a:lvl9pPr marL="0" marR="0" indent="18288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9pPr>
    </p:titleStyle>
    <p:bodyStyle>
      <a:lvl1pPr marL="4699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1pPr>
      <a:lvl2pPr marL="9398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2pPr>
      <a:lvl3pPr marL="14097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3pPr>
      <a:lvl4pPr marL="18796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4pPr>
      <a:lvl5pPr marL="23495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5pPr>
      <a:lvl6pPr marL="28194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6pPr>
      <a:lvl7pPr marL="32893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7pPr>
      <a:lvl8pPr marL="37592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8pPr>
      <a:lvl9pPr marL="42291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9pPr>
    </p:bodyStyle>
    <p:otherStyle>
      <a:lvl1pPr marL="0" marR="0" indent="0" algn="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1pPr>
      <a:lvl2pPr marL="0" marR="0" indent="228600" algn="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2pPr>
      <a:lvl3pPr marL="0" marR="0" indent="457200" algn="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3pPr>
      <a:lvl4pPr marL="0" marR="0" indent="685800" algn="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4pPr>
      <a:lvl5pPr marL="0" marR="0" indent="914400" algn="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5pPr>
      <a:lvl6pPr marL="0" marR="0" indent="1143000" algn="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6pPr>
      <a:lvl7pPr marL="0" marR="0" indent="1371600" algn="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7pPr>
      <a:lvl8pPr marL="0" marR="0" indent="1600200" algn="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8pPr>
      <a:lvl9pPr marL="0" marR="0" indent="1828800" algn="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8.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png"/><Relationship Id="rId3"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1.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tiff"/><Relationship Id="rId1" Type="http://schemas.openxmlformats.org/officeDocument/2006/relationships/slideLayout" Target="../slideLayouts/slideLayout12.xml"/><Relationship Id="rId2" Type="http://schemas.openxmlformats.org/officeDocument/2006/relationships/notesSlide" Target="../notesSlides/notesSlide9.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1" Type="http://schemas.openxmlformats.org/officeDocument/2006/relationships/slideLayout" Target="../slideLayouts/slideLayout12.xml"/><Relationship Id="rId2"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7.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18.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19.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20.tiff"/><Relationship Id="rId4" Type="http://schemas.openxmlformats.org/officeDocument/2006/relationships/image" Target="../media/image21.tiff"/><Relationship Id="rId5" Type="http://schemas.openxmlformats.org/officeDocument/2006/relationships/image" Target="../media/image22.tiff"/><Relationship Id="rId1" Type="http://schemas.openxmlformats.org/officeDocument/2006/relationships/slideLayout" Target="../slideLayouts/slideLayout13.xml"/><Relationship Id="rId2" Type="http://schemas.openxmlformats.org/officeDocument/2006/relationships/notesSlide" Target="../notesSlides/notesSlide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4" Type="http://schemas.openxmlformats.org/officeDocument/2006/relationships/notesSlide" Target="../notesSlides/notesSlide6.xml"/><Relationship Id="rId5" Type="http://schemas.openxmlformats.org/officeDocument/2006/relationships/hyperlink" Target="https://youtu.be/Tt3bjUDqJGM" TargetMode="External"/><Relationship Id="rId6" Type="http://schemas.openxmlformats.org/officeDocument/2006/relationships/image" Target="../media/image7.png"/><Relationship Id="rId1" Type="http://schemas.microsoft.com/office/2007/relationships/media" Target="../media/media1.mp4"/><Relationship Id="rId2" Type="http://schemas.openxmlformats.org/officeDocument/2006/relationships/video" Target="../media/media1.mp4"/></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my wallpaper by baboon™ cc by nc.jpg"/>
          <p:cNvPicPr>
            <a:picLocks noChangeAspect="1"/>
          </p:cNvPicPr>
          <p:nvPr/>
        </p:nvPicPr>
        <p:blipFill>
          <a:blip r:embed="rId3">
            <a:extLst/>
          </a:blip>
          <a:stretch>
            <a:fillRect/>
          </a:stretch>
        </p:blipFill>
        <p:spPr>
          <a:xfrm>
            <a:off x="0" y="0"/>
            <a:ext cx="13004800" cy="9753600"/>
          </a:xfrm>
          <a:prstGeom prst="rect">
            <a:avLst/>
          </a:prstGeom>
          <a:ln w="12700">
            <a:miter lim="400000"/>
          </a:ln>
        </p:spPr>
      </p:pic>
      <p:sp>
        <p:nvSpPr>
          <p:cNvPr id="129" name="Shape 129"/>
          <p:cNvSpPr>
            <a:spLocks noGrp="1"/>
          </p:cNvSpPr>
          <p:nvPr>
            <p:ph type="body" idx="13"/>
          </p:nvPr>
        </p:nvSpPr>
        <p:spPr>
          <a:xfrm>
            <a:off x="571500" y="5498522"/>
            <a:ext cx="6411191" cy="37754"/>
          </a:xfrm>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130" name="Shape 130"/>
          <p:cNvSpPr>
            <a:spLocks noGrp="1"/>
          </p:cNvSpPr>
          <p:nvPr>
            <p:ph type="ctrTitle"/>
          </p:nvPr>
        </p:nvSpPr>
        <p:spPr>
          <a:xfrm>
            <a:off x="571500" y="571500"/>
            <a:ext cx="9050363" cy="5181600"/>
          </a:xfrm>
          <a:prstGeom prst="rect">
            <a:avLst/>
          </a:prstGeom>
        </p:spPr>
        <p:txBody>
          <a:bodyPr/>
          <a:lstStyle>
            <a:lvl1pPr algn="l">
              <a:defRPr sz="10600"/>
            </a:lvl1pPr>
          </a:lstStyle>
          <a:p>
            <a:r>
              <a:rPr dirty="0"/>
              <a:t>Open Content Culture</a:t>
            </a:r>
          </a:p>
        </p:txBody>
      </p:sp>
      <p:sp>
        <p:nvSpPr>
          <p:cNvPr id="131" name="Shape 131"/>
          <p:cNvSpPr>
            <a:spLocks noGrp="1"/>
          </p:cNvSpPr>
          <p:nvPr>
            <p:ph type="subTitle" sz="half" idx="1"/>
          </p:nvPr>
        </p:nvSpPr>
        <p:spPr>
          <a:prstGeom prst="rect">
            <a:avLst/>
          </a:prstGeom>
        </p:spPr>
        <p:txBody>
          <a:bodyPr/>
          <a:lstStyle/>
          <a:p>
            <a:pPr algn="l">
              <a:defRPr>
                <a:solidFill>
                  <a:srgbClr val="000000"/>
                </a:solidFill>
              </a:defRPr>
            </a:pPr>
            <a:r>
              <a:rPr dirty="0"/>
              <a:t>Mathias Klang</a:t>
            </a:r>
          </a:p>
          <a:p>
            <a:pPr algn="l">
              <a:defRPr>
                <a:solidFill>
                  <a:srgbClr val="000000"/>
                </a:solidFill>
              </a:defRPr>
            </a:pPr>
            <a:r>
              <a:rPr dirty="0"/>
              <a:t>klang@umb.edu</a:t>
            </a:r>
          </a:p>
          <a:p>
            <a:pPr algn="l">
              <a:defRPr>
                <a:solidFill>
                  <a:srgbClr val="000000"/>
                </a:solidFill>
              </a:defRPr>
            </a:pPr>
            <a:r>
              <a:rPr dirty="0"/>
              <a:t>@klangable</a:t>
            </a:r>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Shape 178"/>
          <p:cNvSpPr>
            <a:spLocks noGrp="1"/>
          </p:cNvSpPr>
          <p:nvPr>
            <p:ph type="body" idx="13"/>
          </p:nvPr>
        </p:nvSpPr>
        <p:spPr>
          <a:xfrm>
            <a:off x="1524000" y="2498936"/>
            <a:ext cx="10490200" cy="5689601"/>
          </a:xfrm>
          <a:prstGeom prst="rect">
            <a:avLst/>
          </a:prstGeom>
        </p:spPr>
        <p:txBody>
          <a:bodyPr/>
          <a:lstStyle>
            <a:lvl1pPr>
              <a:defRPr sz="3900"/>
            </a:lvl1pPr>
          </a:lstStyle>
          <a:p>
            <a:r>
              <a:t>GNU is not in the public domain. Everyone will be permitted to modify and redistribute GNU, but no distributor will be allowed to restrict its further redistribution. That is to say, proprietary modifications will not be allowed. I want to make sure that all versions of GNU remain free.</a:t>
            </a:r>
          </a:p>
        </p:txBody>
      </p:sp>
      <p:sp>
        <p:nvSpPr>
          <p:cNvPr id="179" name="Shape 179"/>
          <p:cNvSpPr>
            <a:spLocks noGrp="1"/>
          </p:cNvSpPr>
          <p:nvPr>
            <p:ph type="body" idx="14"/>
          </p:nvPr>
        </p:nvSpPr>
        <p:spPr>
          <a:prstGeom prst="rect">
            <a:avLst/>
          </a:prstGeom>
        </p:spPr>
        <p:txBody>
          <a:bodyPr/>
          <a:lstStyle/>
          <a:p>
            <a:r>
              <a:t>-GNU Manifesto (1985)</a:t>
            </a:r>
          </a:p>
        </p:txBody>
      </p:sp>
    </p:spTree>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Shape 181"/>
          <p:cNvSpPr>
            <a:spLocks noGrp="1"/>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182" name="Shape 182"/>
          <p:cNvSpPr>
            <a:spLocks noGrp="1"/>
          </p:cNvSpPr>
          <p:nvPr>
            <p:ph type="title"/>
          </p:nvPr>
        </p:nvSpPr>
        <p:spPr>
          <a:prstGeom prst="rect">
            <a:avLst/>
          </a:prstGeom>
        </p:spPr>
        <p:txBody>
          <a:bodyPr>
            <a:normAutofit fontScale="90000"/>
          </a:bodyPr>
          <a:lstStyle>
            <a:lvl1pPr defTabSz="543305">
              <a:spcBef>
                <a:spcPts val="2100"/>
              </a:spcBef>
              <a:defRPr sz="4836"/>
            </a:lvl1pPr>
          </a:lstStyle>
          <a:p>
            <a:r>
              <a:t>The Four Freedoms</a:t>
            </a:r>
          </a:p>
        </p:txBody>
      </p:sp>
      <p:sp>
        <p:nvSpPr>
          <p:cNvPr id="183" name="Shape 183"/>
          <p:cNvSpPr>
            <a:spLocks noGrp="1"/>
          </p:cNvSpPr>
          <p:nvPr>
            <p:ph type="body" idx="1"/>
          </p:nvPr>
        </p:nvSpPr>
        <p:spPr>
          <a:prstGeom prst="rect">
            <a:avLst/>
          </a:prstGeom>
        </p:spPr>
        <p:txBody>
          <a:bodyPr/>
          <a:lstStyle/>
          <a:p>
            <a:r>
              <a:t>The freedom to run the program as you wish, for any purpose (freedom 0).</a:t>
            </a:r>
          </a:p>
          <a:p>
            <a:r>
              <a:t>The freedom to study how the program works, and change it so it does your computing as you wish (freedom 1). </a:t>
            </a:r>
          </a:p>
          <a:p>
            <a:r>
              <a:t>Access to the source code is a precondition for this.</a:t>
            </a:r>
            <a:br/>
            <a:r>
              <a:t>The freedom to redistribute copies so you can help your neighbor (freedom 2).</a:t>
            </a:r>
          </a:p>
          <a:p>
            <a:r>
              <a:t>The freedom to distribute copies of your modified versions to others (freedom 3). </a:t>
            </a:r>
          </a:p>
        </p:txBody>
      </p:sp>
    </p:spTree>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 name="Music from naturegeak cc by.jpg"/>
          <p:cNvPicPr>
            <a:picLocks noGrp="1" noChangeAspect="1"/>
          </p:cNvPicPr>
          <p:nvPr>
            <p:ph type="pic" idx="13"/>
          </p:nvPr>
        </p:nvPicPr>
        <p:blipFill>
          <a:blip r:embed="rId3">
            <a:extLst/>
          </a:blip>
          <a:srcRect/>
          <a:stretch>
            <a:fillRect/>
          </a:stretch>
        </p:blipFill>
        <p:spPr>
          <a:prstGeom prst="rect">
            <a:avLst/>
          </a:prstGeom>
        </p:spPr>
      </p:pic>
      <p:sp>
        <p:nvSpPr>
          <p:cNvPr id="186" name="Shape 186"/>
          <p:cNvSpPr>
            <a:spLocks noGrp="1"/>
          </p:cNvSpPr>
          <p:nvPr>
            <p:ph type="body" idx="14"/>
          </p:nvPr>
        </p:nvSpPr>
        <p:spPr>
          <a:xfrm>
            <a:off x="0" y="6134096"/>
            <a:ext cx="13004800" cy="2514307"/>
          </a:xfrm>
          <a:prstGeom prst="rect">
            <a:avLst/>
          </a:prstGeom>
        </p:spPr>
        <p:txBody>
          <a:bodyPr/>
          <a:lstStyle/>
          <a:p>
            <a:pPr marL="0" indent="0" algn="ctr">
              <a:spcBef>
                <a:spcPts val="0"/>
              </a:spcBef>
              <a:buSzTx/>
              <a:buFontTx/>
              <a:buNone/>
              <a:defRPr sz="2400">
                <a:latin typeface="DIN Alternate"/>
                <a:ea typeface="DIN Alternate"/>
                <a:cs typeface="DIN Alternate"/>
                <a:sym typeface="DIN Alternate"/>
              </a:defRPr>
            </a:pPr>
            <a:endParaRPr/>
          </a:p>
        </p:txBody>
      </p:sp>
      <p:sp>
        <p:nvSpPr>
          <p:cNvPr id="187" name="Shape 187"/>
          <p:cNvSpPr>
            <a:spLocks noGrp="1"/>
          </p:cNvSpPr>
          <p:nvPr>
            <p:ph type="body" idx="15"/>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188" name="Shape 188"/>
          <p:cNvSpPr>
            <a:spLocks noGrp="1"/>
          </p:cNvSpPr>
          <p:nvPr>
            <p:ph type="title"/>
          </p:nvPr>
        </p:nvSpPr>
        <p:spPr>
          <a:prstGeom prst="rect">
            <a:avLst/>
          </a:prstGeom>
        </p:spPr>
        <p:txBody>
          <a:bodyPr/>
          <a:lstStyle>
            <a:lvl1pPr>
              <a:defRPr sz="10400"/>
            </a:lvl1pPr>
          </a:lstStyle>
          <a:p>
            <a:r>
              <a:t>Enforcing Free</a:t>
            </a:r>
          </a:p>
        </p:txBody>
      </p:sp>
      <p:sp>
        <p:nvSpPr>
          <p:cNvPr id="189" name="Shape 189"/>
          <p:cNvSpPr>
            <a:spLocks noGrp="1"/>
          </p:cNvSpPr>
          <p:nvPr>
            <p:ph type="body" sz="quarter" idx="1"/>
          </p:nvPr>
        </p:nvSpPr>
        <p:spPr>
          <a:xfrm>
            <a:off x="571500" y="7787175"/>
            <a:ext cx="11861800" cy="1231900"/>
          </a:xfrm>
          <a:prstGeom prst="rect">
            <a:avLst/>
          </a:prstGeom>
        </p:spPr>
        <p:txBody>
          <a:bodyPr/>
          <a:lstStyle/>
          <a:p>
            <a:r>
              <a:t>licensing </a:t>
            </a:r>
          </a:p>
        </p:txBody>
      </p:sp>
    </p:spTree>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Shape 193"/>
          <p:cNvSpPr>
            <a:spLocks noGrp="1"/>
          </p:cNvSpPr>
          <p:nvPr>
            <p:ph type="body" idx="13"/>
          </p:nvPr>
        </p:nvSpPr>
        <p:spPr>
          <a:xfrm>
            <a:off x="1447800" y="2616200"/>
            <a:ext cx="9118600" cy="3454401"/>
          </a:xfrm>
          <a:prstGeom prst="rect">
            <a:avLst/>
          </a:prstGeom>
        </p:spPr>
        <p:txBody>
          <a:bodyPr/>
          <a:lstStyle/>
          <a:p>
            <a:r>
              <a:t>The Linux philosophy is 'Laugh in the face of danger'. Oops. Wrong One. 'Do it yourself'. Yes, that's it.</a:t>
            </a:r>
          </a:p>
        </p:txBody>
      </p:sp>
      <p:sp>
        <p:nvSpPr>
          <p:cNvPr id="194" name="Shape 194"/>
          <p:cNvSpPr>
            <a:spLocks noGrp="1"/>
          </p:cNvSpPr>
          <p:nvPr>
            <p:ph type="body" idx="14"/>
          </p:nvPr>
        </p:nvSpPr>
        <p:spPr>
          <a:prstGeom prst="rect">
            <a:avLst/>
          </a:prstGeom>
        </p:spPr>
        <p:txBody>
          <a:bodyPr/>
          <a:lstStyle/>
          <a:p>
            <a:r>
              <a:t>-Linus Torvalds</a:t>
            </a:r>
          </a:p>
        </p:txBody>
      </p:sp>
    </p:spTree>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hape 196"/>
          <p:cNvSpPr>
            <a:spLocks noGrp="1"/>
          </p:cNvSpPr>
          <p:nvPr>
            <p:ph type="title"/>
          </p:nvPr>
        </p:nvSpPr>
        <p:spPr>
          <a:xfrm>
            <a:off x="571500" y="571500"/>
            <a:ext cx="11861800" cy="3383087"/>
          </a:xfrm>
          <a:prstGeom prst="rect">
            <a:avLst/>
          </a:prstGeom>
        </p:spPr>
        <p:txBody>
          <a:bodyPr/>
          <a:lstStyle>
            <a:lvl1pPr algn="l"/>
          </a:lstStyle>
          <a:p>
            <a:r>
              <a:t>Open source software </a:t>
            </a:r>
          </a:p>
        </p:txBody>
      </p:sp>
      <p:pic>
        <p:nvPicPr>
          <p:cNvPr id="197" name="pasted-image.png"/>
          <p:cNvPicPr>
            <a:picLocks noChangeAspect="1"/>
          </p:cNvPicPr>
          <p:nvPr/>
        </p:nvPicPr>
        <p:blipFill>
          <a:blip r:embed="rId2">
            <a:extLst/>
          </a:blip>
          <a:stretch>
            <a:fillRect/>
          </a:stretch>
        </p:blipFill>
        <p:spPr>
          <a:xfrm>
            <a:off x="495300" y="6210974"/>
            <a:ext cx="3239391" cy="3136226"/>
          </a:xfrm>
          <a:prstGeom prst="rect">
            <a:avLst/>
          </a:prstGeom>
          <a:ln w="12700">
            <a:miter lim="400000"/>
          </a:ln>
        </p:spPr>
      </p:pic>
      <p:pic>
        <p:nvPicPr>
          <p:cNvPr id="198" name="pasted-image.png"/>
          <p:cNvPicPr>
            <a:picLocks noChangeAspect="1"/>
          </p:cNvPicPr>
          <p:nvPr/>
        </p:nvPicPr>
        <p:blipFill>
          <a:blip r:embed="rId3">
            <a:extLst/>
          </a:blip>
          <a:stretch>
            <a:fillRect/>
          </a:stretch>
        </p:blipFill>
        <p:spPr>
          <a:xfrm>
            <a:off x="4776169" y="4068462"/>
            <a:ext cx="7752381" cy="5215238"/>
          </a:xfrm>
          <a:prstGeom prst="rect">
            <a:avLst/>
          </a:prstGeom>
          <a:ln w="12700">
            <a:miter lim="400000"/>
          </a:ln>
        </p:spPr>
      </p:pic>
    </p:spTree>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 name="creative commons -Franz Patzig- from A. Diez Herrero cc by nc sa.jpg"/>
          <p:cNvPicPr>
            <a:picLocks noGrp="1" noChangeAspect="1"/>
          </p:cNvPicPr>
          <p:nvPr>
            <p:ph type="pic" idx="13"/>
          </p:nvPr>
        </p:nvPicPr>
        <p:blipFill>
          <a:blip r:embed="rId3">
            <a:extLst/>
          </a:blip>
          <a:srcRect/>
          <a:stretch>
            <a:fillRect/>
          </a:stretch>
        </p:blipFill>
        <p:spPr>
          <a:prstGeom prst="rect">
            <a:avLst/>
          </a:prstGeom>
        </p:spPr>
      </p:pic>
      <p:sp>
        <p:nvSpPr>
          <p:cNvPr id="201" name="Shape 201"/>
          <p:cNvSpPr>
            <a:spLocks noGrp="1"/>
          </p:cNvSpPr>
          <p:nvPr>
            <p:ph type="body" idx="14"/>
          </p:nvPr>
        </p:nvSpPr>
        <p:spPr>
          <a:xfrm>
            <a:off x="0" y="5916637"/>
            <a:ext cx="13004800" cy="2782367"/>
          </a:xfrm>
          <a:prstGeom prst="rect">
            <a:avLst/>
          </a:prstGeom>
        </p:spPr>
        <p:txBody>
          <a:bodyPr/>
          <a:lstStyle/>
          <a:p>
            <a:pPr marL="0" indent="0" algn="ctr">
              <a:spcBef>
                <a:spcPts val="0"/>
              </a:spcBef>
              <a:buSzTx/>
              <a:buFontTx/>
              <a:buNone/>
              <a:defRPr sz="2400">
                <a:latin typeface="DIN Alternate"/>
                <a:ea typeface="DIN Alternate"/>
                <a:cs typeface="DIN Alternate"/>
                <a:sym typeface="DIN Alternate"/>
              </a:defRPr>
            </a:pPr>
            <a:endParaRPr/>
          </a:p>
        </p:txBody>
      </p:sp>
      <p:sp>
        <p:nvSpPr>
          <p:cNvPr id="202" name="Shape 202"/>
          <p:cNvSpPr>
            <a:spLocks noGrp="1"/>
          </p:cNvSpPr>
          <p:nvPr>
            <p:ph type="body" idx="15"/>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203" name="Shape 203"/>
          <p:cNvSpPr>
            <a:spLocks noGrp="1"/>
          </p:cNvSpPr>
          <p:nvPr>
            <p:ph type="title"/>
          </p:nvPr>
        </p:nvSpPr>
        <p:spPr>
          <a:prstGeom prst="rect">
            <a:avLst/>
          </a:prstGeom>
        </p:spPr>
        <p:txBody>
          <a:bodyPr/>
          <a:lstStyle/>
          <a:p>
            <a:r>
              <a:t>Creative Commons</a:t>
            </a:r>
          </a:p>
        </p:txBody>
      </p:sp>
      <p:sp>
        <p:nvSpPr>
          <p:cNvPr id="204" name="Shape 204"/>
          <p:cNvSpPr>
            <a:spLocks noGrp="1"/>
          </p:cNvSpPr>
          <p:nvPr>
            <p:ph type="body" sz="quarter" idx="1"/>
          </p:nvPr>
        </p:nvSpPr>
        <p:spPr>
          <a:xfrm>
            <a:off x="571500" y="7870304"/>
            <a:ext cx="11861800" cy="1231900"/>
          </a:xfrm>
          <a:prstGeom prst="rect">
            <a:avLst/>
          </a:prstGeom>
        </p:spPr>
        <p:txBody>
          <a:bodyPr/>
          <a:lstStyle/>
          <a:p>
            <a:r>
              <a:t>Cultural production</a:t>
            </a:r>
          </a:p>
        </p:txBody>
      </p:sp>
    </p:spTree>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 name="pasted-image.png"/>
          <p:cNvPicPr>
            <a:picLocks noChangeAspect="1"/>
          </p:cNvPicPr>
          <p:nvPr/>
        </p:nvPicPr>
        <p:blipFill>
          <a:blip r:embed="rId2">
            <a:extLst/>
          </a:blip>
          <a:stretch>
            <a:fillRect/>
          </a:stretch>
        </p:blipFill>
        <p:spPr>
          <a:xfrm>
            <a:off x="406400" y="1504950"/>
            <a:ext cx="12192000" cy="6743700"/>
          </a:xfrm>
          <a:prstGeom prst="rect">
            <a:avLst/>
          </a:prstGeom>
          <a:ln w="12700">
            <a:miter lim="400000"/>
          </a:ln>
        </p:spPr>
      </p:pic>
    </p:spTree>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Shape 210"/>
          <p:cNvSpPr>
            <a:spLocks noGrp="1"/>
          </p:cNvSpPr>
          <p:nvPr>
            <p:ph type="title"/>
          </p:nvPr>
        </p:nvSpPr>
        <p:spPr>
          <a:prstGeom prst="rect">
            <a:avLst/>
          </a:prstGeom>
        </p:spPr>
        <p:txBody>
          <a:bodyPr/>
          <a:lstStyle/>
          <a:p>
            <a:r>
              <a:rPr dirty="0" smtClean="0"/>
              <a:t>The</a:t>
            </a:r>
            <a:r>
              <a:rPr lang="en-US" dirty="0" smtClean="0"/>
              <a:t> future of our</a:t>
            </a:r>
            <a:r>
              <a:rPr dirty="0" smtClean="0"/>
              <a:t> </a:t>
            </a:r>
            <a:r>
              <a:rPr dirty="0"/>
              <a:t>right to tinker?</a:t>
            </a:r>
          </a:p>
        </p:txBody>
      </p:sp>
    </p:spTree>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 name="keurig.jpg"/>
          <p:cNvPicPr>
            <a:picLocks noChangeAspect="1"/>
          </p:cNvPicPr>
          <p:nvPr/>
        </p:nvPicPr>
        <p:blipFill>
          <a:blip r:embed="rId3">
            <a:extLst/>
          </a:blip>
          <a:stretch>
            <a:fillRect/>
          </a:stretch>
        </p:blipFill>
        <p:spPr>
          <a:xfrm>
            <a:off x="4062894" y="0"/>
            <a:ext cx="8941907" cy="7636933"/>
          </a:xfrm>
          <a:prstGeom prst="rect">
            <a:avLst/>
          </a:prstGeom>
          <a:ln w="12700">
            <a:miter lim="400000"/>
          </a:ln>
        </p:spPr>
      </p:pic>
      <p:sp>
        <p:nvSpPr>
          <p:cNvPr id="3" name="Rectangle 2"/>
          <p:cNvSpPr/>
          <p:nvPr/>
        </p:nvSpPr>
        <p:spPr>
          <a:xfrm>
            <a:off x="0" y="5503334"/>
            <a:ext cx="13004800" cy="3606799"/>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DIN Alternate"/>
              <a:ea typeface="DIN Alternate"/>
              <a:cs typeface="DIN Alternate"/>
              <a:sym typeface="DIN Alternate"/>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766" y="5537200"/>
            <a:ext cx="7751233" cy="3899764"/>
          </a:xfrm>
          <a:prstGeom prst="rect">
            <a:avLst/>
          </a:prstGeom>
        </p:spPr>
      </p:pic>
    </p:spTree>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 name="deere.jpg"/>
          <p:cNvPicPr>
            <a:picLocks noChangeAspect="1"/>
          </p:cNvPicPr>
          <p:nvPr/>
        </p:nvPicPr>
        <p:blipFill>
          <a:blip r:embed="rId3">
            <a:extLst/>
          </a:blip>
          <a:stretch>
            <a:fillRect/>
          </a:stretch>
        </p:blipFill>
        <p:spPr>
          <a:xfrm>
            <a:off x="1791516" y="-39418"/>
            <a:ext cx="11214101" cy="8280401"/>
          </a:xfrm>
          <a:prstGeom prst="rect">
            <a:avLst/>
          </a:prstGeom>
          <a:ln w="12700">
            <a:miter lim="400000"/>
          </a:ln>
        </p:spPr>
      </p:pic>
      <p:pic>
        <p:nvPicPr>
          <p:cNvPr id="213" name="deere quote.jpg"/>
          <p:cNvPicPr>
            <a:picLocks noChangeAspect="1"/>
          </p:cNvPicPr>
          <p:nvPr/>
        </p:nvPicPr>
        <p:blipFill>
          <a:blip r:embed="rId4">
            <a:extLst/>
          </a:blip>
          <a:stretch>
            <a:fillRect/>
          </a:stretch>
        </p:blipFill>
        <p:spPr>
          <a:xfrm>
            <a:off x="262626" y="3613706"/>
            <a:ext cx="6965524" cy="2825771"/>
          </a:xfrm>
          <a:prstGeom prst="rect">
            <a:avLst/>
          </a:prstGeom>
          <a:ln w="12700">
            <a:miter lim="400000"/>
          </a:ln>
        </p:spPr>
      </p:pic>
    </p:spTree>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Shape 135"/>
          <p:cNvSpPr>
            <a:spLocks noGrp="1"/>
          </p:cNvSpPr>
          <p:nvPr>
            <p:ph type="body" idx="13"/>
          </p:nvPr>
        </p:nvSpPr>
        <p:spPr>
          <a:xfrm>
            <a:off x="1650999" y="2765636"/>
            <a:ext cx="10163871" cy="2616201"/>
          </a:xfrm>
          <a:prstGeom prst="rect">
            <a:avLst/>
          </a:prstGeom>
        </p:spPr>
        <p:txBody>
          <a:bodyPr/>
          <a:lstStyle/>
          <a:p>
            <a:r>
              <a:t>Open Source is a development methodology: Free Software is a social movement</a:t>
            </a:r>
          </a:p>
        </p:txBody>
      </p:sp>
      <p:sp>
        <p:nvSpPr>
          <p:cNvPr id="136" name="Shape 136"/>
          <p:cNvSpPr>
            <a:spLocks noGrp="1"/>
          </p:cNvSpPr>
          <p:nvPr>
            <p:ph type="body" idx="14"/>
          </p:nvPr>
        </p:nvSpPr>
        <p:spPr>
          <a:prstGeom prst="rect">
            <a:avLst/>
          </a:prstGeom>
        </p:spPr>
        <p:txBody>
          <a:bodyPr/>
          <a:lstStyle/>
          <a:p>
            <a:r>
              <a:t>-Richard Stallman</a:t>
            </a:r>
          </a:p>
        </p:txBody>
      </p:sp>
    </p:spTree>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13"/>
          </p:nvPr>
        </p:nvPicPr>
        <p:blipFill>
          <a:blip r:embed="rId3">
            <a:extLst>
              <a:ext uri="{28A0092B-C50C-407E-A947-70E740481C1C}">
                <a14:useLocalDpi xmlns:a14="http://schemas.microsoft.com/office/drawing/2010/main" val="0"/>
              </a:ext>
            </a:extLst>
          </a:blip>
          <a:srcRect l="5521" r="5521"/>
          <a:stretch>
            <a:fillRect/>
          </a:stretch>
        </p:blipFill>
        <p:spPr/>
      </p:pic>
      <p:sp>
        <p:nvSpPr>
          <p:cNvPr id="187" name="Shape 187"/>
          <p:cNvSpPr>
            <a:spLocks noGrp="1"/>
          </p:cNvSpPr>
          <p:nvPr>
            <p:ph type="body" idx="15"/>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188" name="Shape 188"/>
          <p:cNvSpPr>
            <a:spLocks noGrp="1"/>
          </p:cNvSpPr>
          <p:nvPr>
            <p:ph type="title"/>
          </p:nvPr>
        </p:nvSpPr>
        <p:spPr>
          <a:prstGeom prst="rect">
            <a:avLst/>
          </a:prstGeom>
        </p:spPr>
        <p:txBody>
          <a:bodyPr/>
          <a:lstStyle>
            <a:lvl1pPr>
              <a:defRPr sz="10400"/>
            </a:lvl1pPr>
          </a:lstStyle>
          <a:p>
            <a:pPr algn="l"/>
            <a:r>
              <a:rPr lang="en-US" dirty="0" smtClean="0">
                <a:solidFill>
                  <a:schemeClr val="bg1"/>
                </a:solidFill>
              </a:rPr>
              <a:t>The Web as FLOSS</a:t>
            </a:r>
            <a:endParaRPr dirty="0">
              <a:solidFill>
                <a:schemeClr val="bg1"/>
              </a:solidFill>
            </a:endParaRPr>
          </a:p>
        </p:txBody>
      </p:sp>
      <p:sp>
        <p:nvSpPr>
          <p:cNvPr id="189" name="Shape 189"/>
          <p:cNvSpPr>
            <a:spLocks noGrp="1"/>
          </p:cNvSpPr>
          <p:nvPr>
            <p:ph type="body" sz="quarter" idx="1"/>
          </p:nvPr>
        </p:nvSpPr>
        <p:spPr>
          <a:xfrm>
            <a:off x="571500" y="7787175"/>
            <a:ext cx="11861800" cy="1231900"/>
          </a:xfrm>
          <a:prstGeom prst="rect">
            <a:avLst/>
          </a:prstGeom>
        </p:spPr>
        <p:txBody>
          <a:bodyPr/>
          <a:lstStyle/>
          <a:p>
            <a:pPr algn="l"/>
            <a:r>
              <a:rPr lang="en-US" dirty="0" smtClean="0">
                <a:solidFill>
                  <a:schemeClr val="bg1"/>
                </a:solidFill>
              </a:rPr>
              <a:t>How is the web created?</a:t>
            </a:r>
            <a:r>
              <a:rPr dirty="0" smtClean="0">
                <a:solidFill>
                  <a:schemeClr val="bg1"/>
                </a:solidFill>
              </a:rPr>
              <a:t> </a:t>
            </a:r>
            <a:endParaRPr dirty="0">
              <a:solidFill>
                <a:schemeClr val="bg1"/>
              </a:solidFill>
            </a:endParaRPr>
          </a:p>
        </p:txBody>
      </p:sp>
    </p:spTree>
    <p:extLst>
      <p:ext uri="{BB962C8B-B14F-4D97-AF65-F5344CB8AC3E}">
        <p14:creationId xmlns:p14="http://schemas.microsoft.com/office/powerpoint/2010/main" val="26856969"/>
      </p:ext>
    </p:extLst>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1" name="Picture 2" descr="P4307229.ORF By Sigfrid Lundberg cc by sa.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87307" y="3405862"/>
            <a:ext cx="11216640" cy="4057226"/>
          </a:xfrm>
        </p:spPr>
        <p:txBody>
          <a:bodyPr rtlCol="0">
            <a:normAutofit/>
          </a:bodyPr>
          <a:lstStyle/>
          <a:p>
            <a:pPr>
              <a:defRPr/>
            </a:pPr>
            <a:r>
              <a:rPr lang="en-US" cap="small" dirty="0" smtClean="0">
                <a:ea typeface="+mj-ea"/>
                <a:cs typeface="+mj-cs"/>
              </a:rPr>
              <a:t>the daily me </a:t>
            </a:r>
          </a:p>
        </p:txBody>
      </p:sp>
      <p:sp>
        <p:nvSpPr>
          <p:cNvPr id="128003" name="Text Placeholder 2"/>
          <p:cNvSpPr>
            <a:spLocks noGrp="1"/>
          </p:cNvSpPr>
          <p:nvPr>
            <p:ph type="body" idx="1"/>
          </p:nvPr>
        </p:nvSpPr>
        <p:spPr>
          <a:xfrm>
            <a:off x="887307" y="7463088"/>
            <a:ext cx="11216640" cy="2133599"/>
          </a:xfrm>
        </p:spPr>
        <p:txBody>
          <a:bodyPr/>
          <a:lstStyle/>
          <a:p>
            <a:r>
              <a:rPr lang="en-US" dirty="0"/>
              <a:t>Nicholas </a:t>
            </a:r>
            <a:r>
              <a:rPr lang="en-US" dirty="0" smtClean="0"/>
              <a:t>Negroponte </a:t>
            </a:r>
          </a:p>
          <a:p>
            <a:r>
              <a:rPr lang="en-US" dirty="0" smtClean="0"/>
              <a:t>discusses </a:t>
            </a:r>
            <a:r>
              <a:rPr lang="en-US" dirty="0"/>
              <a:t>it in his 1995 book, </a:t>
            </a:r>
            <a:endParaRPr lang="en-US" dirty="0" smtClean="0"/>
          </a:p>
          <a:p>
            <a:r>
              <a:rPr lang="en-US" dirty="0" smtClean="0"/>
              <a:t>Being </a:t>
            </a:r>
            <a:r>
              <a:rPr lang="en-US" dirty="0"/>
              <a:t>Digital</a:t>
            </a:r>
          </a:p>
        </p:txBody>
      </p:sp>
    </p:spTree>
    <p:extLst>
      <p:ext uri="{BB962C8B-B14F-4D97-AF65-F5344CB8AC3E}">
        <p14:creationId xmlns:p14="http://schemas.microsoft.com/office/powerpoint/2010/main" val="136545698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3004800" cy="9753600"/>
          </a:xfrm>
          <a:prstGeom prst="rect">
            <a:avLst/>
          </a:prstGeom>
        </p:spPr>
      </p:pic>
    </p:spTree>
    <p:extLst>
      <p:ext uri="{BB962C8B-B14F-4D97-AF65-F5344CB8AC3E}">
        <p14:creationId xmlns:p14="http://schemas.microsoft.com/office/powerpoint/2010/main" val="64832853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Shape 158"/>
          <p:cNvSpPr>
            <a:spLocks noGrp="1"/>
          </p:cNvSpPr>
          <p:nvPr>
            <p:ph type="body" idx="13"/>
          </p:nvPr>
        </p:nvSpPr>
        <p:spPr>
          <a:xfrm>
            <a:off x="1498600" y="2511636"/>
            <a:ext cx="10490200" cy="3795911"/>
          </a:xfrm>
          <a:prstGeom prst="rect">
            <a:avLst/>
          </a:prstGeom>
        </p:spPr>
        <p:txBody>
          <a:bodyPr/>
          <a:lstStyle/>
          <a:p>
            <a:r>
              <a:rPr lang="en-US" sz="4000" dirty="0"/>
              <a:t>In media, an echo chamber is a situation in which information, ideas, or beliefs are amplified or reinforced by transmission and repetition inside an "enclosed" system, where different or competing views are censored, disallowed, or otherwise underrepresented.</a:t>
            </a:r>
            <a:endParaRPr sz="4000" dirty="0"/>
          </a:p>
        </p:txBody>
      </p:sp>
      <p:sp>
        <p:nvSpPr>
          <p:cNvPr id="159" name="Shape 159"/>
          <p:cNvSpPr>
            <a:spLocks noGrp="1"/>
          </p:cNvSpPr>
          <p:nvPr>
            <p:ph type="body" idx="14"/>
          </p:nvPr>
        </p:nvSpPr>
        <p:spPr>
          <a:xfrm>
            <a:off x="1943100" y="7772400"/>
            <a:ext cx="10490200" cy="668453"/>
          </a:xfrm>
          <a:prstGeom prst="rect">
            <a:avLst/>
          </a:prstGeom>
        </p:spPr>
        <p:txBody>
          <a:bodyPr/>
          <a:lstStyle/>
          <a:p>
            <a:r>
              <a:rPr dirty="0" smtClean="0"/>
              <a:t>-</a:t>
            </a:r>
            <a:r>
              <a:rPr lang="en-US" dirty="0" smtClean="0"/>
              <a:t>Wikipedia</a:t>
            </a:r>
            <a:endParaRPr dirty="0"/>
          </a:p>
        </p:txBody>
      </p:sp>
    </p:spTree>
    <p:extLst>
      <p:ext uri="{BB962C8B-B14F-4D97-AF65-F5344CB8AC3E}">
        <p14:creationId xmlns:p14="http://schemas.microsoft.com/office/powerpoint/2010/main" val="1134781655"/>
      </p:ext>
    </p:extLst>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3004800" cy="530775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8206" y="3706368"/>
            <a:ext cx="7616043" cy="5434923"/>
          </a:xfrm>
          <a:prstGeom prst="rect">
            <a:avLst/>
          </a:prstGeom>
        </p:spPr>
      </p:pic>
      <p:sp>
        <p:nvSpPr>
          <p:cNvPr id="7" name="Rectangle 6"/>
          <p:cNvSpPr/>
          <p:nvPr/>
        </p:nvSpPr>
        <p:spPr>
          <a:xfrm>
            <a:off x="635564" y="4983905"/>
            <a:ext cx="9223331" cy="3676934"/>
          </a:xfrm>
          <a:prstGeom prst="rect">
            <a:avLst/>
          </a:prstGeom>
          <a:solidFill>
            <a:schemeClr val="accent1">
              <a:hueOff val="-522454"/>
              <a:satOff val="1153"/>
              <a:lumOff val="13444"/>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DIN Alternate"/>
              <a:ea typeface="DIN Alternate"/>
              <a:cs typeface="DIN Alternate"/>
              <a:sym typeface="DIN Alternate"/>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7005" y="5153637"/>
            <a:ext cx="8968530" cy="3303433"/>
          </a:xfrm>
          <a:prstGeom prst="rect">
            <a:avLst/>
          </a:prstGeom>
        </p:spPr>
      </p:pic>
    </p:spTree>
    <p:extLst>
      <p:ext uri="{BB962C8B-B14F-4D97-AF65-F5344CB8AC3E}">
        <p14:creationId xmlns:p14="http://schemas.microsoft.com/office/powerpoint/2010/main" val="205696331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Shape 223"/>
          <p:cNvSpPr>
            <a:spLocks noGrp="1"/>
          </p:cNvSpPr>
          <p:nvPr>
            <p:ph type="title"/>
          </p:nvPr>
        </p:nvSpPr>
        <p:spPr>
          <a:xfrm>
            <a:off x="622300" y="2163233"/>
            <a:ext cx="11861800" cy="5181600"/>
          </a:xfrm>
          <a:prstGeom prst="rect">
            <a:avLst/>
          </a:prstGeom>
        </p:spPr>
        <p:txBody>
          <a:bodyPr/>
          <a:lstStyle/>
          <a:p>
            <a:r>
              <a:t>Cheap &amp; Free: The bait &amp; Switch of the App Economy </a:t>
            </a:r>
          </a:p>
        </p:txBody>
      </p:sp>
    </p:spTree>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 name="pasted-image.pdf"/>
          <p:cNvPicPr>
            <a:picLocks noGrp="1" noChangeAspect="1"/>
          </p:cNvPicPr>
          <p:nvPr>
            <p:ph type="pic" idx="13"/>
          </p:nvPr>
        </p:nvPicPr>
        <p:blipFill>
          <a:blip r:embed="rId3">
            <a:extLst/>
          </a:blip>
          <a:srcRect/>
          <a:stretch>
            <a:fillRect/>
          </a:stretch>
        </p:blipFill>
        <p:spPr>
          <a:prstGeom prst="rect">
            <a:avLst/>
          </a:prstGeom>
        </p:spPr>
      </p:pic>
      <p:sp>
        <p:nvSpPr>
          <p:cNvPr id="139" name="Shape 139"/>
          <p:cNvSpPr>
            <a:spLocks noGrp="1"/>
          </p:cNvSpPr>
          <p:nvPr>
            <p:ph type="body" idx="14"/>
          </p:nvPr>
        </p:nvSpPr>
        <p:spPr>
          <a:xfrm>
            <a:off x="0" y="6346180"/>
            <a:ext cx="13004800" cy="2209801"/>
          </a:xfrm>
          <a:prstGeom prst="rect">
            <a:avLst/>
          </a:prstGeom>
        </p:spPr>
        <p:txBody>
          <a:bodyPr/>
          <a:lstStyle/>
          <a:p>
            <a:pPr marL="0" indent="0" algn="ctr">
              <a:spcBef>
                <a:spcPts val="0"/>
              </a:spcBef>
              <a:buSzTx/>
              <a:buFontTx/>
              <a:buNone/>
              <a:defRPr sz="2400">
                <a:latin typeface="DIN Alternate"/>
                <a:ea typeface="DIN Alternate"/>
                <a:cs typeface="DIN Alternate"/>
                <a:sym typeface="DIN Alternate"/>
              </a:defRPr>
            </a:pPr>
            <a:endParaRPr/>
          </a:p>
        </p:txBody>
      </p:sp>
      <p:sp>
        <p:nvSpPr>
          <p:cNvPr id="140" name="Shape 140"/>
          <p:cNvSpPr>
            <a:spLocks noGrp="1"/>
          </p:cNvSpPr>
          <p:nvPr>
            <p:ph type="body" idx="15"/>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141" name="Shape 141"/>
          <p:cNvSpPr>
            <a:spLocks noGrp="1"/>
          </p:cNvSpPr>
          <p:nvPr>
            <p:ph type="title"/>
          </p:nvPr>
        </p:nvSpPr>
        <p:spPr>
          <a:prstGeom prst="rect">
            <a:avLst/>
          </a:prstGeom>
        </p:spPr>
        <p:txBody>
          <a:bodyPr>
            <a:normAutofit fontScale="90000"/>
          </a:bodyPr>
          <a:lstStyle>
            <a:lvl1pPr defTabSz="438150">
              <a:defRPr sz="9075"/>
            </a:lvl1pPr>
          </a:lstStyle>
          <a:p>
            <a:r>
              <a:t>What is an operating system? </a:t>
            </a:r>
          </a:p>
        </p:txBody>
      </p:sp>
      <p:sp>
        <p:nvSpPr>
          <p:cNvPr id="142" name="Shape 142"/>
          <p:cNvSpPr>
            <a:spLocks noGrp="1"/>
          </p:cNvSpPr>
          <p:nvPr>
            <p:ph type="body" sz="quarter" idx="1"/>
          </p:nvPr>
        </p:nvSpPr>
        <p:spPr>
          <a:xfrm>
            <a:off x="571500" y="7820425"/>
            <a:ext cx="11861800" cy="1231900"/>
          </a:xfrm>
          <a:prstGeom prst="rect">
            <a:avLst/>
          </a:prstGeom>
        </p:spPr>
        <p:txBody>
          <a:bodyPr/>
          <a:lstStyle/>
          <a:p>
            <a:r>
              <a:t>“technical means to a social end”</a:t>
            </a:r>
          </a:p>
        </p:txBody>
      </p:sp>
    </p:spTree>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 name="Stand Out from The Crowd Unique Golf Tee Game September 19, 20119 by Steven Depolo CC BY.jpg"/>
          <p:cNvPicPr>
            <a:picLocks noGrp="1" noChangeAspect="1"/>
          </p:cNvPicPr>
          <p:nvPr>
            <p:ph type="pic" idx="13"/>
          </p:nvPr>
        </p:nvPicPr>
        <p:blipFill>
          <a:blip r:embed="rId3">
            <a:extLst/>
          </a:blip>
          <a:srcRect l="5520" r="5520"/>
          <a:stretch>
            <a:fillRect/>
          </a:stretch>
        </p:blipFill>
        <p:spPr>
          <a:prstGeom prst="rect">
            <a:avLst/>
          </a:prstGeom>
        </p:spPr>
      </p:pic>
      <p:sp>
        <p:nvSpPr>
          <p:cNvPr id="147" name="Shape 147"/>
          <p:cNvSpPr>
            <a:spLocks noGrp="1"/>
          </p:cNvSpPr>
          <p:nvPr>
            <p:ph type="title"/>
          </p:nvPr>
        </p:nvSpPr>
        <p:spPr>
          <a:xfrm>
            <a:off x="577849" y="6246090"/>
            <a:ext cx="11861801" cy="1230963"/>
          </a:xfrm>
          <a:prstGeom prst="rect">
            <a:avLst/>
          </a:prstGeom>
        </p:spPr>
        <p:txBody>
          <a:bodyPr/>
          <a:lstStyle>
            <a:lvl1pPr defTabSz="426466">
              <a:defRPr sz="8833">
                <a:solidFill>
                  <a:srgbClr val="FFFFFF"/>
                </a:solidFill>
              </a:defRPr>
            </a:lvl1pPr>
          </a:lstStyle>
          <a:p>
            <a:r>
              <a:t>Source code?</a:t>
            </a:r>
          </a:p>
        </p:txBody>
      </p:sp>
    </p:spTree>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 name="Got milk? from OLD SKOOL Cora cc by nc sa.jpg"/>
          <p:cNvPicPr>
            <a:picLocks noGrp="1" noChangeAspect="1"/>
          </p:cNvPicPr>
          <p:nvPr>
            <p:ph type="pic" idx="13"/>
          </p:nvPr>
        </p:nvPicPr>
        <p:blipFill>
          <a:blip r:embed="rId3">
            <a:extLst/>
          </a:blip>
          <a:srcRect l="4062" r="4062"/>
          <a:stretch>
            <a:fillRect/>
          </a:stretch>
        </p:blipFill>
        <p:spPr>
          <a:prstGeom prst="rect">
            <a:avLst/>
          </a:prstGeom>
        </p:spPr>
      </p:pic>
      <p:sp>
        <p:nvSpPr>
          <p:cNvPr id="152" name="Shape 152"/>
          <p:cNvSpPr>
            <a:spLocks noGrp="1"/>
          </p:cNvSpPr>
          <p:nvPr>
            <p:ph type="body" idx="14"/>
          </p:nvPr>
        </p:nvSpPr>
        <p:spPr>
          <a:xfrm>
            <a:off x="0" y="6343423"/>
            <a:ext cx="13004800" cy="1394003"/>
          </a:xfrm>
          <a:prstGeom prst="rect">
            <a:avLst/>
          </a:prstGeom>
        </p:spPr>
        <p:txBody>
          <a:bodyPr/>
          <a:lstStyle/>
          <a:p>
            <a:pPr marL="0" indent="0" algn="ctr">
              <a:spcBef>
                <a:spcPts val="0"/>
              </a:spcBef>
              <a:buSzTx/>
              <a:buFontTx/>
              <a:buNone/>
              <a:defRPr sz="2400">
                <a:latin typeface="DIN Alternate"/>
                <a:ea typeface="DIN Alternate"/>
                <a:cs typeface="DIN Alternate"/>
                <a:sym typeface="DIN Alternate"/>
              </a:defRPr>
            </a:pPr>
            <a:endParaRPr/>
          </a:p>
        </p:txBody>
      </p:sp>
      <p:sp>
        <p:nvSpPr>
          <p:cNvPr id="153" name="Shape 153"/>
          <p:cNvSpPr>
            <a:spLocks noGrp="1"/>
          </p:cNvSpPr>
          <p:nvPr>
            <p:ph type="body" idx="15"/>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154" name="Shape 154"/>
          <p:cNvSpPr>
            <a:spLocks noGrp="1"/>
          </p:cNvSpPr>
          <p:nvPr>
            <p:ph type="title"/>
          </p:nvPr>
        </p:nvSpPr>
        <p:spPr>
          <a:prstGeom prst="rect">
            <a:avLst/>
          </a:prstGeom>
        </p:spPr>
        <p:txBody>
          <a:bodyPr/>
          <a:lstStyle>
            <a:lvl1pPr defTabSz="426466">
              <a:defRPr sz="8833"/>
            </a:lvl1pPr>
          </a:lstStyle>
          <a:p>
            <a:r>
              <a:t>Is Free Software a movement? </a:t>
            </a:r>
          </a:p>
        </p:txBody>
      </p:sp>
    </p:spTree>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Shape 158"/>
          <p:cNvSpPr>
            <a:spLocks noGrp="1"/>
          </p:cNvSpPr>
          <p:nvPr>
            <p:ph type="body" idx="13"/>
          </p:nvPr>
        </p:nvSpPr>
        <p:spPr>
          <a:xfrm>
            <a:off x="1498600" y="2511636"/>
            <a:ext cx="10490200" cy="4292601"/>
          </a:xfrm>
          <a:prstGeom prst="rect">
            <a:avLst/>
          </a:prstGeom>
        </p:spPr>
        <p:txBody>
          <a:bodyPr/>
          <a:lstStyle/>
          <a:p>
            <a:r>
              <a:t>Social movements are conscious, concerted, and sustained efforts by ordinary people to change some aspect of their society by using extra-institutional means</a:t>
            </a:r>
          </a:p>
        </p:txBody>
      </p:sp>
      <p:sp>
        <p:nvSpPr>
          <p:cNvPr id="159" name="Shape 159"/>
          <p:cNvSpPr>
            <a:spLocks noGrp="1"/>
          </p:cNvSpPr>
          <p:nvPr>
            <p:ph type="body" idx="14"/>
          </p:nvPr>
        </p:nvSpPr>
        <p:spPr>
          <a:prstGeom prst="rect">
            <a:avLst/>
          </a:prstGeom>
        </p:spPr>
        <p:txBody>
          <a:bodyPr/>
          <a:lstStyle/>
          <a:p>
            <a:r>
              <a:t>-Goodwin &amp; Jasper, 2014 p3</a:t>
            </a:r>
          </a:p>
        </p:txBody>
      </p:sp>
    </p:spTree>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 name="Why I'm Going to Work for Zooomr from Thomas Hawk cc by nc.jpg"/>
          <p:cNvPicPr>
            <a:picLocks noGrp="1" noChangeAspect="1"/>
          </p:cNvPicPr>
          <p:nvPr>
            <p:ph type="pic" idx="13"/>
          </p:nvPr>
        </p:nvPicPr>
        <p:blipFill>
          <a:blip r:embed="rId3">
            <a:extLst/>
          </a:blip>
          <a:srcRect l="5533" r="5533"/>
          <a:stretch>
            <a:fillRect/>
          </a:stretch>
        </p:blipFill>
        <p:spPr>
          <a:prstGeom prst="rect">
            <a:avLst/>
          </a:prstGeom>
        </p:spPr>
      </p:pic>
      <p:sp>
        <p:nvSpPr>
          <p:cNvPr id="162" name="Shape 162"/>
          <p:cNvSpPr>
            <a:spLocks noGrp="1"/>
          </p:cNvSpPr>
          <p:nvPr>
            <p:ph type="body" idx="15"/>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163" name="Shape 163"/>
          <p:cNvSpPr>
            <a:spLocks noGrp="1"/>
          </p:cNvSpPr>
          <p:nvPr>
            <p:ph type="title"/>
          </p:nvPr>
        </p:nvSpPr>
        <p:spPr>
          <a:xfrm>
            <a:off x="571500" y="6143104"/>
            <a:ext cx="11861800" cy="1629296"/>
          </a:xfrm>
          <a:prstGeom prst="rect">
            <a:avLst/>
          </a:prstGeom>
        </p:spPr>
        <p:txBody>
          <a:bodyPr/>
          <a:lstStyle>
            <a:lvl1pPr>
              <a:defRPr sz="9300">
                <a:solidFill>
                  <a:srgbClr val="FFFFFF"/>
                </a:solidFill>
              </a:defRPr>
            </a:lvl1pPr>
          </a:lstStyle>
          <a:p>
            <a:r>
              <a:t>Birth of Free Software</a:t>
            </a:r>
          </a:p>
        </p:txBody>
      </p:sp>
      <p:sp>
        <p:nvSpPr>
          <p:cNvPr id="164" name="Shape 164"/>
          <p:cNvSpPr>
            <a:spLocks noGrp="1"/>
          </p:cNvSpPr>
          <p:nvPr>
            <p:ph type="body" sz="quarter" idx="1"/>
          </p:nvPr>
        </p:nvSpPr>
        <p:spPr>
          <a:prstGeom prst="rect">
            <a:avLst/>
          </a:prstGeom>
        </p:spPr>
        <p:txBody>
          <a:bodyPr/>
          <a:lstStyle/>
          <a:p>
            <a:endParaRPr/>
          </a:p>
        </p:txBody>
      </p:sp>
    </p:spTree>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Shape 168"/>
          <p:cNvSpPr>
            <a:spLocks noGrp="1"/>
          </p:cNvSpPr>
          <p:nvPr>
            <p:ph type="body" idx="13"/>
          </p:nvPr>
        </p:nvSpPr>
        <p:spPr>
          <a:xfrm>
            <a:off x="1524000" y="2651336"/>
            <a:ext cx="8006110" cy="4775201"/>
          </a:xfrm>
          <a:prstGeom prst="rect">
            <a:avLst/>
          </a:prstGeom>
        </p:spPr>
        <p:txBody>
          <a:bodyPr/>
          <a:lstStyle>
            <a:lvl1pPr>
              <a:defRPr sz="3200"/>
            </a:lvl1pPr>
          </a:lstStyle>
          <a:p>
            <a:r>
              <a:t>Starting this Thanksgiving I am going to write a complete Unix-compatible software system called GNU (for Gnu's Not Unix), and give it away free to everyone who can use it. Contributions of time, money, programs and equipment are greatly needed.</a:t>
            </a:r>
          </a:p>
        </p:txBody>
      </p:sp>
      <p:sp>
        <p:nvSpPr>
          <p:cNvPr id="169" name="Shape 169"/>
          <p:cNvSpPr>
            <a:spLocks noGrp="1"/>
          </p:cNvSpPr>
          <p:nvPr>
            <p:ph type="body" idx="14"/>
          </p:nvPr>
        </p:nvSpPr>
        <p:spPr>
          <a:prstGeom prst="rect">
            <a:avLst/>
          </a:prstGeom>
        </p:spPr>
        <p:txBody>
          <a:bodyPr/>
          <a:lstStyle/>
          <a:p>
            <a:r>
              <a:t>-Richard Stallman (1984)</a:t>
            </a:r>
          </a:p>
        </p:txBody>
      </p:sp>
      <p:pic>
        <p:nvPicPr>
          <p:cNvPr id="170" name="pasted-image.pdf"/>
          <p:cNvPicPr>
            <a:picLocks noChangeAspect="1"/>
          </p:cNvPicPr>
          <p:nvPr/>
        </p:nvPicPr>
        <p:blipFill>
          <a:blip r:embed="rId2">
            <a:extLst/>
          </a:blip>
          <a:stretch>
            <a:fillRect/>
          </a:stretch>
        </p:blipFill>
        <p:spPr>
          <a:xfrm>
            <a:off x="8451850" y="355600"/>
            <a:ext cx="4140200" cy="4051300"/>
          </a:xfrm>
          <a:prstGeom prst="rect">
            <a:avLst/>
          </a:prstGeom>
          <a:ln w="12700">
            <a:miter lim="400000"/>
          </a:ln>
        </p:spPr>
      </p:pic>
    </p:spTree>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Shape 172"/>
          <p:cNvSpPr>
            <a:spLocks noGrp="1"/>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173" name="Shape 173"/>
          <p:cNvSpPr>
            <a:spLocks noGrp="1"/>
          </p:cNvSpPr>
          <p:nvPr>
            <p:ph type="title"/>
          </p:nvPr>
        </p:nvSpPr>
        <p:spPr>
          <a:xfrm>
            <a:off x="393650" y="723900"/>
            <a:ext cx="12039650" cy="3565178"/>
          </a:xfrm>
          <a:prstGeom prst="rect">
            <a:avLst/>
          </a:prstGeom>
        </p:spPr>
        <p:txBody>
          <a:bodyPr/>
          <a:lstStyle/>
          <a:p>
            <a:pPr>
              <a:defRPr sz="4600"/>
            </a:pPr>
            <a:r>
              <a:t>Stallman Definition of Free </a:t>
            </a:r>
            <a:r>
              <a:rPr u="sng">
                <a:hlinkClick r:id="rId5"/>
              </a:rPr>
              <a:t>https://youtu.be/Tt3bjUDqJGM</a:t>
            </a:r>
          </a:p>
        </p:txBody>
      </p:sp>
      <p:pic>
        <p:nvPicPr>
          <p:cNvPr id="174" name="Richard Stallman on the definition of free software.mp4"/>
          <p:cNvPicPr>
            <a:picLocks/>
          </p:cNvPicPr>
          <p:nvPr>
            <a:videoFile r:link="rId2"/>
            <p:extLst>
              <p:ext uri="{DAA4B4D4-6D71-4841-9C94-3DE7FCFB9230}">
                <p14:media xmlns:p14="http://schemas.microsoft.com/office/powerpoint/2010/main" r:embed="rId1"/>
              </p:ext>
            </p:extLst>
          </p:nvPr>
        </p:nvPicPr>
        <p:blipFill>
          <a:blip r:embed="rId6">
            <a:extLst/>
          </a:blip>
          <a:stretch>
            <a:fillRect/>
          </a:stretch>
        </p:blipFill>
        <p:spPr>
          <a:xfrm>
            <a:off x="882674" y="1983655"/>
            <a:ext cx="11239452" cy="6322192"/>
          </a:xfrm>
          <a:prstGeom prst="rect">
            <a:avLst/>
          </a:prstGeom>
          <a:ln w="12700">
            <a:miter lim="400000"/>
          </a:ln>
        </p:spPr>
      </p:pic>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1168333" fill="hold"/>
                                        <p:tgtEl>
                                          <p:spTgt spid="17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174"/>
                </p:tgtEl>
              </p:cMediaNode>
            </p:video>
          </p:childTnLst>
        </p:cTn>
      </p:par>
    </p:tnLst>
  </p:timing>
</p:sld>
</file>

<file path=ppt/theme/theme1.xml><?xml version="1.0" encoding="utf-8"?>
<a:theme xmlns:a="http://schemas.openxmlformats.org/drawingml/2006/main" name="New_Template9">
  <a:themeElements>
    <a:clrScheme name="New_Template9">
      <a:dk1>
        <a:srgbClr val="5C5C5C"/>
      </a:dk1>
      <a:lt1>
        <a:srgbClr val="FFFFFF"/>
      </a:lt1>
      <a:dk2>
        <a:srgbClr val="5C5C5C"/>
      </a:dk2>
      <a:lt2>
        <a:srgbClr val="CBCBCB"/>
      </a:lt2>
      <a:accent1>
        <a:srgbClr val="80989C"/>
      </a:accent1>
      <a:accent2>
        <a:srgbClr val="A8AB65"/>
      </a:accent2>
      <a:accent3>
        <a:srgbClr val="CBAC69"/>
      </a:accent3>
      <a:accent4>
        <a:srgbClr val="CF7330"/>
      </a:accent4>
      <a:accent5>
        <a:srgbClr val="B44C34"/>
      </a:accent5>
      <a:accent6>
        <a:srgbClr val="8C869B"/>
      </a:accent6>
      <a:hlink>
        <a:srgbClr val="0000FF"/>
      </a:hlink>
      <a:folHlink>
        <a:srgbClr val="FF00FF"/>
      </a:folHlink>
    </a:clrScheme>
    <a:fontScheme name="New_Template9">
      <a:majorFont>
        <a:latin typeface="DIN Condensed"/>
        <a:ea typeface="DIN Condensed"/>
        <a:cs typeface="DIN Condensed"/>
      </a:majorFont>
      <a:minorFont>
        <a:latin typeface="DIN Condensed"/>
        <a:ea typeface="DIN Condensed"/>
        <a:cs typeface="DIN Condensed"/>
      </a:minorFont>
    </a:fontScheme>
    <a:fmtScheme name="New_Templat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522454"/>
            <a:satOff val="1153"/>
            <a:lumOff val="13444"/>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DIN Alternate"/>
            <a:ea typeface="DIN Alternate"/>
            <a:cs typeface="DIN Alternate"/>
            <a:sym typeface="DIN Alternat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747676"/>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New_Template9">
  <a:themeElements>
    <a:clrScheme name="New_Template9">
      <a:dk1>
        <a:srgbClr val="000000"/>
      </a:dk1>
      <a:lt1>
        <a:srgbClr val="FFFFFF"/>
      </a:lt1>
      <a:dk2>
        <a:srgbClr val="5C5C5C"/>
      </a:dk2>
      <a:lt2>
        <a:srgbClr val="CBCBCB"/>
      </a:lt2>
      <a:accent1>
        <a:srgbClr val="80989C"/>
      </a:accent1>
      <a:accent2>
        <a:srgbClr val="A8AB65"/>
      </a:accent2>
      <a:accent3>
        <a:srgbClr val="CBAC69"/>
      </a:accent3>
      <a:accent4>
        <a:srgbClr val="CF7330"/>
      </a:accent4>
      <a:accent5>
        <a:srgbClr val="B44C34"/>
      </a:accent5>
      <a:accent6>
        <a:srgbClr val="8C869B"/>
      </a:accent6>
      <a:hlink>
        <a:srgbClr val="0000FF"/>
      </a:hlink>
      <a:folHlink>
        <a:srgbClr val="FF00FF"/>
      </a:folHlink>
    </a:clrScheme>
    <a:fontScheme name="New_Template9">
      <a:majorFont>
        <a:latin typeface="DIN Condensed"/>
        <a:ea typeface="DIN Condensed"/>
        <a:cs typeface="DIN Condensed"/>
      </a:majorFont>
      <a:minorFont>
        <a:latin typeface="DIN Condensed"/>
        <a:ea typeface="DIN Condensed"/>
        <a:cs typeface="DIN Condensed"/>
      </a:minorFont>
    </a:fontScheme>
    <a:fmtScheme name="New_Templat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522454"/>
            <a:satOff val="1153"/>
            <a:lumOff val="13444"/>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DIN Alternate"/>
            <a:ea typeface="DIN Alternate"/>
            <a:cs typeface="DIN Alternate"/>
            <a:sym typeface="DIN Alternat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747676"/>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24</TotalTime>
  <Words>544</Words>
  <Application>Microsoft Macintosh PowerPoint</Application>
  <PresentationFormat>Custom</PresentationFormat>
  <Paragraphs>62</Paragraphs>
  <Slides>25</Slides>
  <Notes>14</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25</vt:i4>
      </vt:variant>
    </vt:vector>
  </HeadingPairs>
  <TitlesOfParts>
    <vt:vector size="36" baseType="lpstr">
      <vt:lpstr>Baskerville SemiBold</vt:lpstr>
      <vt:lpstr>DIN Alternate</vt:lpstr>
      <vt:lpstr>DIN Condensed</vt:lpstr>
      <vt:lpstr>Helvetica</vt:lpstr>
      <vt:lpstr>Helvetica Neue</vt:lpstr>
      <vt:lpstr>Iowan Old Style Italic</vt:lpstr>
      <vt:lpstr>Iowan Old Style Roman</vt:lpstr>
      <vt:lpstr>ＭＳ Ｐゴシック</vt:lpstr>
      <vt:lpstr>Zapf Dingbats</vt:lpstr>
      <vt:lpstr>Calibri</vt:lpstr>
      <vt:lpstr>New_Template9</vt:lpstr>
      <vt:lpstr>Open Content Culture</vt:lpstr>
      <vt:lpstr>PowerPoint Presentation</vt:lpstr>
      <vt:lpstr>What is an operating system? </vt:lpstr>
      <vt:lpstr>Source code?</vt:lpstr>
      <vt:lpstr>Is Free Software a movement? </vt:lpstr>
      <vt:lpstr>PowerPoint Presentation</vt:lpstr>
      <vt:lpstr>Birth of Free Software</vt:lpstr>
      <vt:lpstr>PowerPoint Presentation</vt:lpstr>
      <vt:lpstr>Stallman Definition of Free https://youtu.be/Tt3bjUDqJGM</vt:lpstr>
      <vt:lpstr>PowerPoint Presentation</vt:lpstr>
      <vt:lpstr>The Four Freedoms</vt:lpstr>
      <vt:lpstr>Enforcing Free</vt:lpstr>
      <vt:lpstr>PowerPoint Presentation</vt:lpstr>
      <vt:lpstr>Open source software </vt:lpstr>
      <vt:lpstr>Creative Commons</vt:lpstr>
      <vt:lpstr>PowerPoint Presentation</vt:lpstr>
      <vt:lpstr>The future of our right to tinker?</vt:lpstr>
      <vt:lpstr>PowerPoint Presentation</vt:lpstr>
      <vt:lpstr>PowerPoint Presentation</vt:lpstr>
      <vt:lpstr>The Web as FLOSS</vt:lpstr>
      <vt:lpstr>the daily me </vt:lpstr>
      <vt:lpstr>PowerPoint Presentation</vt:lpstr>
      <vt:lpstr>PowerPoint Presentation</vt:lpstr>
      <vt:lpstr>PowerPoint Presentation</vt:lpstr>
      <vt:lpstr>Cheap &amp; Free: The bait &amp; Switch of the App Economy </vt:lpstr>
    </vt:vector>
  </TitlesOfParts>
  <LinksUpToDate>false</LinksUpToDate>
  <SharedDoc>false</SharedDoc>
  <HyperlinksChanged>false</HyperlinksChanged>
  <AppVersion>15.0030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Open Content Culture</dc:title>
  <cp:lastModifiedBy>Microsoft Office User</cp:lastModifiedBy>
  <cp:revision>7</cp:revision>
  <dcterms:modified xsi:type="dcterms:W3CDTF">2017-02-07T12:43:33Z</dcterms:modified>
</cp:coreProperties>
</file>