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59"/>
  </p:normalViewPr>
  <p:slideViewPr>
    <p:cSldViewPr snapToGrid="0" snapToObjects="1">
      <p:cViewPr varScale="1">
        <p:scale>
          <a:sx n="77" d="100"/>
          <a:sy n="77" d="100"/>
        </p:scale>
        <p:origin x="132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08559" y="-110491"/>
            <a:ext cx="14967718" cy="997458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>
            <a:spLocks noGrp="1"/>
          </p:cNvSpPr>
          <p:nvPr>
            <p:ph type="ctrTitle"/>
          </p:nvPr>
        </p:nvSpPr>
        <p:spPr>
          <a:xfrm>
            <a:off x="2362200" y="571500"/>
            <a:ext cx="10071100" cy="5181600"/>
          </a:xfrm>
          <a:prstGeom prst="rect">
            <a:avLst/>
          </a:prstGeom>
        </p:spPr>
        <p:txBody>
          <a:bodyPr/>
          <a:lstStyle>
            <a:lvl1pPr algn="r">
              <a:defRPr sz="7900">
                <a:solidFill>
                  <a:srgbClr val="FFFFFF"/>
                </a:solidFill>
              </a:defRPr>
            </a:lvl1pPr>
          </a:lstStyle>
          <a:p>
            <a:r>
              <a:t>Protest Works!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>
                <a:solidFill>
                  <a:srgbClr val="FFFFFF"/>
                </a:solidFill>
              </a:defRPr>
            </a:pPr>
            <a:r>
              <a:t>Mathias Klang</a:t>
            </a:r>
          </a:p>
          <a:p>
            <a:pPr algn="r">
              <a:defRPr>
                <a:solidFill>
                  <a:srgbClr val="FFFFFF"/>
                </a:solidFill>
              </a:defRPr>
            </a:pPr>
            <a:r>
              <a:t>@klangable</a:t>
            </a:r>
          </a:p>
          <a:p>
            <a:pPr algn="r">
              <a:defRPr>
                <a:solidFill>
                  <a:srgbClr val="FFFFFF"/>
                </a:solidFill>
              </a:defRPr>
            </a:pPr>
            <a:r>
              <a:t>klang@umb.edu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download (1)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1886" b="218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77800" y="292100"/>
            <a:ext cx="4787901" cy="3997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r>
              <a:rPr dirty="0"/>
              <a:t>the </a:t>
            </a:r>
            <a:r>
              <a:rPr dirty="0" smtClean="0"/>
              <a:t>message</a:t>
            </a:r>
            <a:r>
              <a:rPr lang="en-US" dirty="0" smtClean="0"/>
              <a:t>: Longer, Louder,</a:t>
            </a:r>
            <a:br>
              <a:rPr lang="en-US" dirty="0" smtClean="0"/>
            </a:br>
            <a:r>
              <a:rPr lang="en-US" dirty="0" smtClean="0"/>
              <a:t>Unignorable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93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7327900" y="393700"/>
            <a:ext cx="5715000" cy="1257300"/>
          </a:xfrm>
          <a:prstGeom prst="rect">
            <a:avLst/>
          </a:prstGeom>
        </p:spPr>
        <p:txBody>
          <a:bodyPr/>
          <a:lstStyle>
            <a:lvl1pPr algn="l">
              <a:defRPr sz="7900">
                <a:solidFill>
                  <a:srgbClr val="FFFFFF"/>
                </a:solidFill>
              </a:defRPr>
            </a:lvl1pPr>
          </a:lstStyle>
          <a:p>
            <a:r>
              <a:t>Unite protests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G_3978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765300" y="7265324"/>
            <a:ext cx="10807700" cy="1717502"/>
          </a:xfrm>
          <a:prstGeom prst="rect">
            <a:avLst/>
          </a:prstGeom>
        </p:spPr>
        <p:txBody>
          <a:bodyPr/>
          <a:lstStyle>
            <a:lvl1pPr>
              <a:defRPr sz="7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Diversify </a:t>
            </a:r>
            <a:r>
              <a:rPr smtClean="0"/>
              <a:t>action</a:t>
            </a:r>
            <a:r>
              <a:rPr lang="en-US" smtClean="0"/>
              <a:t>s</a:t>
            </a:r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5583" r="558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305993" y="-446809"/>
            <a:ext cx="8365606" cy="2209800"/>
          </a:xfrm>
          <a:prstGeom prst="rect">
            <a:avLst/>
          </a:prstGeom>
        </p:spPr>
        <p:txBody>
          <a:bodyPr/>
          <a:lstStyle>
            <a:lvl1pPr>
              <a:defRPr sz="7900"/>
            </a:lvl1pPr>
          </a:lstStyle>
          <a:p>
            <a:r>
              <a:t>Protest proactively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7778" y="136121"/>
            <a:ext cx="8189206" cy="935909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571500" y="6633556"/>
            <a:ext cx="11861800" cy="2307244"/>
          </a:xfrm>
        </p:spPr>
        <p:txBody>
          <a:bodyPr/>
          <a:lstStyle/>
          <a:p>
            <a:pPr algn="l"/>
            <a:r>
              <a:rPr lang="en-US" dirty="0" smtClean="0"/>
              <a:t>Everyday Activism 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body" idx="13"/>
          </p:nvPr>
        </p:nvSpPr>
        <p:spPr>
          <a:xfrm>
            <a:off x="1498600" y="2511636"/>
            <a:ext cx="10490200" cy="4292601"/>
          </a:xfrm>
          <a:prstGeom prst="rect">
            <a:avLst/>
          </a:prstGeom>
        </p:spPr>
        <p:txBody>
          <a:bodyPr/>
          <a:lstStyle/>
          <a:p>
            <a:r>
              <a:t>Social movements are conscious, concerted, and sustained efforts by ordinary people to change some aspect of their society by using extra-institutional means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4"/>
          </p:nvPr>
        </p:nvSpPr>
        <p:spPr>
          <a:xfrm>
            <a:off x="1943100" y="7772400"/>
            <a:ext cx="10490200" cy="619657"/>
          </a:xfrm>
          <a:prstGeom prst="rect">
            <a:avLst/>
          </a:prstGeom>
        </p:spPr>
        <p:txBody>
          <a:bodyPr/>
          <a:lstStyle/>
          <a:p>
            <a:r>
              <a:rPr dirty="0"/>
              <a:t>-Goodwin &amp; Jasper, 2014 </a:t>
            </a:r>
          </a:p>
        </p:txBody>
      </p:sp>
    </p:spTree>
    <p:extLst>
      <p:ext uri="{BB962C8B-B14F-4D97-AF65-F5344CB8AC3E}">
        <p14:creationId xmlns:p14="http://schemas.microsoft.com/office/powerpoint/2010/main" val="1094702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</Words>
  <Application>Microsoft Macintosh PowerPoint</Application>
  <PresentationFormat>Custom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Baskerville SemiBold</vt:lpstr>
      <vt:lpstr>DIN Alternate</vt:lpstr>
      <vt:lpstr>DIN Condensed</vt:lpstr>
      <vt:lpstr>Helvetica</vt:lpstr>
      <vt:lpstr>Helvetica Neue</vt:lpstr>
      <vt:lpstr>Iowan Old Style Italic</vt:lpstr>
      <vt:lpstr>Iowan Old Style Roman</vt:lpstr>
      <vt:lpstr>Zapf Dingbats</vt:lpstr>
      <vt:lpstr>New_Template9</vt:lpstr>
      <vt:lpstr>Protest Works!</vt:lpstr>
      <vt:lpstr>the message: Longer, Louder, Unignorable</vt:lpstr>
      <vt:lpstr>Unite protests</vt:lpstr>
      <vt:lpstr>Diversify actions</vt:lpstr>
      <vt:lpstr>Protest proactively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 Works!</dc:title>
  <cp:lastModifiedBy>Microsoft Office User</cp:lastModifiedBy>
  <cp:revision>6</cp:revision>
  <dcterms:modified xsi:type="dcterms:W3CDTF">2017-02-07T19:40:16Z</dcterms:modified>
</cp:coreProperties>
</file>